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8" r:id="rId5"/>
    <p:sldId id="260" r:id="rId6"/>
    <p:sldId id="261" r:id="rId7"/>
    <p:sldId id="262" r:id="rId8"/>
    <p:sldId id="263" r:id="rId9"/>
    <p:sldId id="265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8/3/2009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+mj-lt"/>
              </a:rPr>
              <a:t>Where was Uz?</a:t>
            </a:r>
            <a:endParaRPr lang="en-US" sz="2600" dirty="0" smtClean="0">
              <a:latin typeface="+mj-lt"/>
            </a:endParaRPr>
          </a:p>
        </p:txBody>
      </p:sp>
      <p:pic>
        <p:nvPicPr>
          <p:cNvPr id="18" name="Picture 17" descr="Israel3.bmp"/>
          <p:cNvPicPr>
            <a:picLocks noChangeAspect="1"/>
          </p:cNvPicPr>
          <p:nvPr/>
        </p:nvPicPr>
        <p:blipFill>
          <a:blip r:embed="rId2" cstate="print"/>
          <a:srcRect l="5396" b="5058"/>
          <a:stretch>
            <a:fillRect/>
          </a:stretch>
        </p:blipFill>
        <p:spPr>
          <a:xfrm>
            <a:off x="304800" y="914400"/>
            <a:ext cx="5781519" cy="50292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9" name="Freeform 18"/>
          <p:cNvSpPr/>
          <p:nvPr/>
        </p:nvSpPr>
        <p:spPr>
          <a:xfrm>
            <a:off x="4149213" y="4513006"/>
            <a:ext cx="1718187" cy="1150375"/>
          </a:xfrm>
          <a:custGeom>
            <a:avLst/>
            <a:gdLst>
              <a:gd name="connsiteX0" fmla="*/ 0 w 1504335"/>
              <a:gd name="connsiteY0" fmla="*/ 648929 h 1150375"/>
              <a:gd name="connsiteX1" fmla="*/ 265471 w 1504335"/>
              <a:gd name="connsiteY1" fmla="*/ 117988 h 1150375"/>
              <a:gd name="connsiteX2" fmla="*/ 737419 w 1504335"/>
              <a:gd name="connsiteY2" fmla="*/ 0 h 1150375"/>
              <a:gd name="connsiteX3" fmla="*/ 1238864 w 1504335"/>
              <a:gd name="connsiteY3" fmla="*/ 88491 h 1150375"/>
              <a:gd name="connsiteX4" fmla="*/ 1460090 w 1504335"/>
              <a:gd name="connsiteY4" fmla="*/ 368710 h 1150375"/>
              <a:gd name="connsiteX5" fmla="*/ 1504335 w 1504335"/>
              <a:gd name="connsiteY5" fmla="*/ 766917 h 1150375"/>
              <a:gd name="connsiteX6" fmla="*/ 1371600 w 1504335"/>
              <a:gd name="connsiteY6" fmla="*/ 988142 h 1150375"/>
              <a:gd name="connsiteX7" fmla="*/ 1017638 w 1504335"/>
              <a:gd name="connsiteY7" fmla="*/ 1106129 h 1150375"/>
              <a:gd name="connsiteX8" fmla="*/ 634180 w 1504335"/>
              <a:gd name="connsiteY8" fmla="*/ 1150375 h 1150375"/>
              <a:gd name="connsiteX9" fmla="*/ 353961 w 1504335"/>
              <a:gd name="connsiteY9" fmla="*/ 1106129 h 1150375"/>
              <a:gd name="connsiteX10" fmla="*/ 73742 w 1504335"/>
              <a:gd name="connsiteY10" fmla="*/ 884904 h 1150375"/>
              <a:gd name="connsiteX11" fmla="*/ 0 w 1504335"/>
              <a:gd name="connsiteY11" fmla="*/ 648929 h 115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04335" h="1150375">
                <a:moveTo>
                  <a:pt x="0" y="648929"/>
                </a:moveTo>
                <a:lnTo>
                  <a:pt x="265471" y="117988"/>
                </a:lnTo>
                <a:lnTo>
                  <a:pt x="737419" y="0"/>
                </a:lnTo>
                <a:lnTo>
                  <a:pt x="1238864" y="88491"/>
                </a:lnTo>
                <a:lnTo>
                  <a:pt x="1460090" y="368710"/>
                </a:lnTo>
                <a:lnTo>
                  <a:pt x="1504335" y="766917"/>
                </a:lnTo>
                <a:lnTo>
                  <a:pt x="1371600" y="988142"/>
                </a:lnTo>
                <a:lnTo>
                  <a:pt x="1017638" y="1106129"/>
                </a:lnTo>
                <a:lnTo>
                  <a:pt x="634180" y="1150375"/>
                </a:lnTo>
                <a:lnTo>
                  <a:pt x="353961" y="1106129"/>
                </a:lnTo>
                <a:lnTo>
                  <a:pt x="73742" y="884904"/>
                </a:lnTo>
                <a:lnTo>
                  <a:pt x="0" y="648929"/>
                </a:lnTo>
                <a:close/>
              </a:path>
            </a:pathLst>
          </a:custGeom>
          <a:solidFill>
            <a:srgbClr val="EEECE1">
              <a:alpha val="74902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rot="16378692">
            <a:off x="3602803" y="1746083"/>
            <a:ext cx="894545" cy="892081"/>
          </a:xfrm>
          <a:custGeom>
            <a:avLst/>
            <a:gdLst>
              <a:gd name="connsiteX0" fmla="*/ 0 w 1504335"/>
              <a:gd name="connsiteY0" fmla="*/ 648929 h 1150375"/>
              <a:gd name="connsiteX1" fmla="*/ 265471 w 1504335"/>
              <a:gd name="connsiteY1" fmla="*/ 117988 h 1150375"/>
              <a:gd name="connsiteX2" fmla="*/ 737419 w 1504335"/>
              <a:gd name="connsiteY2" fmla="*/ 0 h 1150375"/>
              <a:gd name="connsiteX3" fmla="*/ 1238864 w 1504335"/>
              <a:gd name="connsiteY3" fmla="*/ 88491 h 1150375"/>
              <a:gd name="connsiteX4" fmla="*/ 1460090 w 1504335"/>
              <a:gd name="connsiteY4" fmla="*/ 368710 h 1150375"/>
              <a:gd name="connsiteX5" fmla="*/ 1504335 w 1504335"/>
              <a:gd name="connsiteY5" fmla="*/ 766917 h 1150375"/>
              <a:gd name="connsiteX6" fmla="*/ 1371600 w 1504335"/>
              <a:gd name="connsiteY6" fmla="*/ 988142 h 1150375"/>
              <a:gd name="connsiteX7" fmla="*/ 1017638 w 1504335"/>
              <a:gd name="connsiteY7" fmla="*/ 1106129 h 1150375"/>
              <a:gd name="connsiteX8" fmla="*/ 634180 w 1504335"/>
              <a:gd name="connsiteY8" fmla="*/ 1150375 h 1150375"/>
              <a:gd name="connsiteX9" fmla="*/ 353961 w 1504335"/>
              <a:gd name="connsiteY9" fmla="*/ 1106129 h 1150375"/>
              <a:gd name="connsiteX10" fmla="*/ 73742 w 1504335"/>
              <a:gd name="connsiteY10" fmla="*/ 884904 h 1150375"/>
              <a:gd name="connsiteX11" fmla="*/ 0 w 1504335"/>
              <a:gd name="connsiteY11" fmla="*/ 648929 h 115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04335" h="1150375">
                <a:moveTo>
                  <a:pt x="0" y="648929"/>
                </a:moveTo>
                <a:lnTo>
                  <a:pt x="265471" y="117988"/>
                </a:lnTo>
                <a:lnTo>
                  <a:pt x="737419" y="0"/>
                </a:lnTo>
                <a:lnTo>
                  <a:pt x="1238864" y="88491"/>
                </a:lnTo>
                <a:lnTo>
                  <a:pt x="1460090" y="368710"/>
                </a:lnTo>
                <a:lnTo>
                  <a:pt x="1504335" y="766917"/>
                </a:lnTo>
                <a:lnTo>
                  <a:pt x="1371600" y="988142"/>
                </a:lnTo>
                <a:lnTo>
                  <a:pt x="1017638" y="1106129"/>
                </a:lnTo>
                <a:lnTo>
                  <a:pt x="634180" y="1150375"/>
                </a:lnTo>
                <a:lnTo>
                  <a:pt x="353961" y="1106129"/>
                </a:lnTo>
                <a:lnTo>
                  <a:pt x="73742" y="884904"/>
                </a:lnTo>
                <a:lnTo>
                  <a:pt x="0" y="648929"/>
                </a:lnTo>
                <a:close/>
              </a:path>
            </a:pathLst>
          </a:custGeom>
          <a:solidFill>
            <a:srgbClr val="EEECE1">
              <a:alpha val="74902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2667000"/>
            <a:ext cx="5867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For there is one God and one Mediator between God and men, the Man Christ Jesus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Timothy 2.5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5013" y="688769"/>
            <a:ext cx="58189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KJV, </a:t>
            </a:r>
            <a:r>
              <a:rPr lang="en-US" sz="3200" i="1" dirty="0" err="1" smtClean="0">
                <a:solidFill>
                  <a:schemeClr val="bg1"/>
                </a:solidFill>
                <a:latin typeface="+mj-lt"/>
              </a:rPr>
              <a:t>Daysman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163" y="1179700"/>
            <a:ext cx="58189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NASB,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Umpire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684400"/>
            <a:ext cx="58189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NIV,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Someone to arbitrate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Ca. 19</a:t>
            </a:r>
            <a:r>
              <a:rPr lang="en-US" sz="2800" baseline="30000" dirty="0" smtClean="0">
                <a:latin typeface="Magneto" pitchFamily="82" charset="0"/>
              </a:rPr>
              <a:t>th</a:t>
            </a:r>
            <a:r>
              <a:rPr lang="en-US" sz="2800" dirty="0" smtClean="0">
                <a:latin typeface="Magneto" pitchFamily="82" charset="0"/>
              </a:rPr>
              <a:t>-17</a:t>
            </a:r>
            <a:r>
              <a:rPr lang="en-US" sz="2800" baseline="30000" dirty="0" smtClean="0">
                <a:latin typeface="Magneto" pitchFamily="82" charset="0"/>
              </a:rPr>
              <a:t>th</a:t>
            </a:r>
            <a:r>
              <a:rPr lang="en-US" sz="2800" dirty="0" smtClean="0">
                <a:latin typeface="Magneto" pitchFamily="82" charset="0"/>
              </a:rPr>
              <a:t> century BC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208782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Author: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181838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Job, Elihu, Moses and Solomon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2" grpId="0"/>
      <p:bldP spid="12" grpId="1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roup 473"/>
          <p:cNvGrpSpPr/>
          <p:nvPr/>
        </p:nvGrpSpPr>
        <p:grpSpPr>
          <a:xfrm>
            <a:off x="3505800" y="5584996"/>
            <a:ext cx="408474" cy="567273"/>
            <a:chOff x="4869379" y="2979117"/>
            <a:chExt cx="579446" cy="567273"/>
          </a:xfrm>
        </p:grpSpPr>
        <p:sp>
          <p:nvSpPr>
            <p:cNvPr id="3364" name="Rectangle 292"/>
            <p:cNvSpPr>
              <a:spLocks noChangeArrowheads="1"/>
            </p:cNvSpPr>
            <p:nvPr/>
          </p:nvSpPr>
          <p:spPr bwMode="auto">
            <a:xfrm>
              <a:off x="4873062" y="3063577"/>
              <a:ext cx="174325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5" name="Rectangle 293"/>
            <p:cNvSpPr>
              <a:spLocks noChangeArrowheads="1"/>
            </p:cNvSpPr>
            <p:nvPr/>
          </p:nvSpPr>
          <p:spPr bwMode="auto">
            <a:xfrm>
              <a:off x="5073167" y="3063577"/>
              <a:ext cx="174325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6" name="Rectangle 294"/>
            <p:cNvSpPr>
              <a:spLocks noChangeArrowheads="1"/>
            </p:cNvSpPr>
            <p:nvPr/>
          </p:nvSpPr>
          <p:spPr bwMode="auto">
            <a:xfrm>
              <a:off x="5273272" y="3063577"/>
              <a:ext cx="175553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8" name="Rectangle 296"/>
            <p:cNvSpPr>
              <a:spLocks noChangeArrowheads="1"/>
            </p:cNvSpPr>
            <p:nvPr/>
          </p:nvSpPr>
          <p:spPr bwMode="auto">
            <a:xfrm>
              <a:off x="4873062" y="3233760"/>
              <a:ext cx="174325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" name="Rectangle 297"/>
            <p:cNvSpPr>
              <a:spLocks noChangeArrowheads="1"/>
            </p:cNvSpPr>
            <p:nvPr/>
          </p:nvSpPr>
          <p:spPr bwMode="auto">
            <a:xfrm>
              <a:off x="5073167" y="3233760"/>
              <a:ext cx="174325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0" name="Rectangle 298"/>
            <p:cNvSpPr>
              <a:spLocks noChangeArrowheads="1"/>
            </p:cNvSpPr>
            <p:nvPr/>
          </p:nvSpPr>
          <p:spPr bwMode="auto">
            <a:xfrm>
              <a:off x="5273272" y="3233760"/>
              <a:ext cx="175553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2" name="Rectangle 300"/>
            <p:cNvSpPr>
              <a:spLocks noChangeArrowheads="1"/>
            </p:cNvSpPr>
            <p:nvPr/>
          </p:nvSpPr>
          <p:spPr bwMode="auto">
            <a:xfrm>
              <a:off x="4869379" y="3403941"/>
              <a:ext cx="176780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3" name="Rectangle 301"/>
            <p:cNvSpPr>
              <a:spLocks noChangeArrowheads="1"/>
            </p:cNvSpPr>
            <p:nvPr/>
          </p:nvSpPr>
          <p:spPr bwMode="auto">
            <a:xfrm>
              <a:off x="5069484" y="3403941"/>
              <a:ext cx="176780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4" name="Rectangle 302"/>
            <p:cNvSpPr>
              <a:spLocks noChangeArrowheads="1"/>
            </p:cNvSpPr>
            <p:nvPr/>
          </p:nvSpPr>
          <p:spPr bwMode="auto">
            <a:xfrm>
              <a:off x="5269590" y="3403941"/>
              <a:ext cx="176780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6" name="Rectangle 304"/>
            <p:cNvSpPr>
              <a:spLocks noChangeArrowheads="1"/>
            </p:cNvSpPr>
            <p:nvPr/>
          </p:nvSpPr>
          <p:spPr bwMode="auto">
            <a:xfrm>
              <a:off x="4984777" y="2979117"/>
              <a:ext cx="175553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7" name="Rectangle 305"/>
            <p:cNvSpPr>
              <a:spLocks noChangeArrowheads="1"/>
            </p:cNvSpPr>
            <p:nvPr/>
          </p:nvSpPr>
          <p:spPr bwMode="auto">
            <a:xfrm>
              <a:off x="5184882" y="2979117"/>
              <a:ext cx="175553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9" name="Rectangle 307"/>
            <p:cNvSpPr>
              <a:spLocks noChangeArrowheads="1"/>
            </p:cNvSpPr>
            <p:nvPr/>
          </p:nvSpPr>
          <p:spPr bwMode="auto">
            <a:xfrm>
              <a:off x="4873062" y="2979117"/>
              <a:ext cx="87163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" name="Rectangle 308"/>
            <p:cNvSpPr>
              <a:spLocks noChangeArrowheads="1"/>
            </p:cNvSpPr>
            <p:nvPr/>
          </p:nvSpPr>
          <p:spPr bwMode="auto">
            <a:xfrm>
              <a:off x="4984777" y="3149299"/>
              <a:ext cx="175553" cy="56727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" name="Rectangle 309"/>
            <p:cNvSpPr>
              <a:spLocks noChangeArrowheads="1"/>
            </p:cNvSpPr>
            <p:nvPr/>
          </p:nvSpPr>
          <p:spPr bwMode="auto">
            <a:xfrm>
              <a:off x="5184882" y="3149299"/>
              <a:ext cx="175553" cy="56727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" name="Rectangle 311"/>
            <p:cNvSpPr>
              <a:spLocks noChangeArrowheads="1"/>
            </p:cNvSpPr>
            <p:nvPr/>
          </p:nvSpPr>
          <p:spPr bwMode="auto">
            <a:xfrm>
              <a:off x="4873062" y="3149299"/>
              <a:ext cx="87163" cy="56727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" name="Rectangle 312"/>
            <p:cNvSpPr>
              <a:spLocks noChangeArrowheads="1"/>
            </p:cNvSpPr>
            <p:nvPr/>
          </p:nvSpPr>
          <p:spPr bwMode="auto">
            <a:xfrm>
              <a:off x="4984777" y="3319481"/>
              <a:ext cx="175553" cy="56727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" name="Rectangle 313"/>
            <p:cNvSpPr>
              <a:spLocks noChangeArrowheads="1"/>
            </p:cNvSpPr>
            <p:nvPr/>
          </p:nvSpPr>
          <p:spPr bwMode="auto">
            <a:xfrm>
              <a:off x="5184882" y="3319481"/>
              <a:ext cx="175553" cy="56727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7" name="Rectangle 315"/>
            <p:cNvSpPr>
              <a:spLocks noChangeArrowheads="1"/>
            </p:cNvSpPr>
            <p:nvPr/>
          </p:nvSpPr>
          <p:spPr bwMode="auto">
            <a:xfrm>
              <a:off x="4873062" y="3319481"/>
              <a:ext cx="87163" cy="56727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" name="Rectangle 316"/>
            <p:cNvSpPr>
              <a:spLocks noChangeArrowheads="1"/>
            </p:cNvSpPr>
            <p:nvPr/>
          </p:nvSpPr>
          <p:spPr bwMode="auto">
            <a:xfrm>
              <a:off x="4984777" y="3488402"/>
              <a:ext cx="175553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9" name="Rectangle 317"/>
            <p:cNvSpPr>
              <a:spLocks noChangeArrowheads="1"/>
            </p:cNvSpPr>
            <p:nvPr/>
          </p:nvSpPr>
          <p:spPr bwMode="auto">
            <a:xfrm>
              <a:off x="5184882" y="3488402"/>
              <a:ext cx="175553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1" name="Rectangle 319"/>
            <p:cNvSpPr>
              <a:spLocks noChangeArrowheads="1"/>
            </p:cNvSpPr>
            <p:nvPr/>
          </p:nvSpPr>
          <p:spPr bwMode="auto">
            <a:xfrm>
              <a:off x="4873062" y="3488402"/>
              <a:ext cx="87163" cy="57988"/>
            </a:xfrm>
            <a:prstGeom prst="rect">
              <a:avLst/>
            </a:prstGeom>
            <a:solidFill>
              <a:srgbClr val="F4894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24" name="Straight Connector 323"/>
          <p:cNvCxnSpPr/>
          <p:nvPr/>
        </p:nvCxnSpPr>
        <p:spPr>
          <a:xfrm rot="16200000" flipH="1">
            <a:off x="1808785" y="3487113"/>
            <a:ext cx="3955649" cy="1818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Bricklayer’s Accident Report</a:t>
            </a:r>
          </a:p>
        </p:txBody>
      </p:sp>
      <p:grpSp>
        <p:nvGrpSpPr>
          <p:cNvPr id="188" name="Group 187"/>
          <p:cNvGrpSpPr/>
          <p:nvPr/>
        </p:nvGrpSpPr>
        <p:grpSpPr>
          <a:xfrm flipH="1">
            <a:off x="3668713" y="5308600"/>
            <a:ext cx="522287" cy="749300"/>
            <a:chOff x="4595813" y="3384549"/>
            <a:chExt cx="815975" cy="1327151"/>
          </a:xfrm>
        </p:grpSpPr>
        <p:sp>
          <p:nvSpPr>
            <p:cNvPr id="3149" name="Freeform 77"/>
            <p:cNvSpPr>
              <a:spLocks/>
            </p:cNvSpPr>
            <p:nvPr/>
          </p:nvSpPr>
          <p:spPr bwMode="auto">
            <a:xfrm>
              <a:off x="5138738" y="3516312"/>
              <a:ext cx="77788" cy="87313"/>
            </a:xfrm>
            <a:custGeom>
              <a:avLst/>
              <a:gdLst/>
              <a:ahLst/>
              <a:cxnLst>
                <a:cxn ang="0">
                  <a:pos x="129" y="157"/>
                </a:cxn>
                <a:cxn ang="0">
                  <a:pos x="144" y="136"/>
                </a:cxn>
                <a:cxn ang="0">
                  <a:pos x="147" y="109"/>
                </a:cxn>
                <a:cxn ang="0">
                  <a:pos x="141" y="76"/>
                </a:cxn>
                <a:cxn ang="0">
                  <a:pos x="123" y="45"/>
                </a:cxn>
                <a:cxn ang="0">
                  <a:pos x="110" y="31"/>
                </a:cxn>
                <a:cxn ang="0">
                  <a:pos x="97" y="19"/>
                </a:cxn>
                <a:cxn ang="0">
                  <a:pos x="83" y="10"/>
                </a:cxn>
                <a:cxn ang="0">
                  <a:pos x="68" y="4"/>
                </a:cxn>
                <a:cxn ang="0">
                  <a:pos x="55" y="1"/>
                </a:cxn>
                <a:cxn ang="0">
                  <a:pos x="41" y="0"/>
                </a:cxn>
                <a:cxn ang="0">
                  <a:pos x="29" y="2"/>
                </a:cxn>
                <a:cxn ang="0">
                  <a:pos x="18" y="9"/>
                </a:cxn>
                <a:cxn ang="0">
                  <a:pos x="3" y="30"/>
                </a:cxn>
                <a:cxn ang="0">
                  <a:pos x="0" y="57"/>
                </a:cxn>
                <a:cxn ang="0">
                  <a:pos x="6" y="88"/>
                </a:cxn>
                <a:cxn ang="0">
                  <a:pos x="24" y="120"/>
                </a:cxn>
                <a:cxn ang="0">
                  <a:pos x="37" y="135"/>
                </a:cxn>
                <a:cxn ang="0">
                  <a:pos x="50" y="146"/>
                </a:cxn>
                <a:cxn ang="0">
                  <a:pos x="64" y="155"/>
                </a:cxn>
                <a:cxn ang="0">
                  <a:pos x="79" y="162"/>
                </a:cxn>
                <a:cxn ang="0">
                  <a:pos x="93" y="164"/>
                </a:cxn>
                <a:cxn ang="0">
                  <a:pos x="106" y="166"/>
                </a:cxn>
                <a:cxn ang="0">
                  <a:pos x="119" y="163"/>
                </a:cxn>
                <a:cxn ang="0">
                  <a:pos x="129" y="157"/>
                </a:cxn>
              </a:cxnLst>
              <a:rect l="0" t="0" r="r" b="b"/>
              <a:pathLst>
                <a:path w="147" h="166">
                  <a:moveTo>
                    <a:pt x="129" y="157"/>
                  </a:moveTo>
                  <a:lnTo>
                    <a:pt x="144" y="136"/>
                  </a:lnTo>
                  <a:lnTo>
                    <a:pt x="147" y="109"/>
                  </a:lnTo>
                  <a:lnTo>
                    <a:pt x="141" y="76"/>
                  </a:lnTo>
                  <a:lnTo>
                    <a:pt x="123" y="45"/>
                  </a:lnTo>
                  <a:lnTo>
                    <a:pt x="110" y="31"/>
                  </a:lnTo>
                  <a:lnTo>
                    <a:pt x="97" y="19"/>
                  </a:lnTo>
                  <a:lnTo>
                    <a:pt x="83" y="10"/>
                  </a:lnTo>
                  <a:lnTo>
                    <a:pt x="68" y="4"/>
                  </a:lnTo>
                  <a:lnTo>
                    <a:pt x="55" y="1"/>
                  </a:lnTo>
                  <a:lnTo>
                    <a:pt x="41" y="0"/>
                  </a:lnTo>
                  <a:lnTo>
                    <a:pt x="29" y="2"/>
                  </a:lnTo>
                  <a:lnTo>
                    <a:pt x="18" y="9"/>
                  </a:lnTo>
                  <a:lnTo>
                    <a:pt x="3" y="30"/>
                  </a:lnTo>
                  <a:lnTo>
                    <a:pt x="0" y="57"/>
                  </a:lnTo>
                  <a:lnTo>
                    <a:pt x="6" y="88"/>
                  </a:lnTo>
                  <a:lnTo>
                    <a:pt x="24" y="120"/>
                  </a:lnTo>
                  <a:lnTo>
                    <a:pt x="37" y="135"/>
                  </a:lnTo>
                  <a:lnTo>
                    <a:pt x="50" y="146"/>
                  </a:lnTo>
                  <a:lnTo>
                    <a:pt x="64" y="155"/>
                  </a:lnTo>
                  <a:lnTo>
                    <a:pt x="79" y="162"/>
                  </a:lnTo>
                  <a:lnTo>
                    <a:pt x="93" y="164"/>
                  </a:lnTo>
                  <a:lnTo>
                    <a:pt x="106" y="166"/>
                  </a:lnTo>
                  <a:lnTo>
                    <a:pt x="119" y="163"/>
                  </a:lnTo>
                  <a:lnTo>
                    <a:pt x="129" y="1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0" name="Freeform 78"/>
            <p:cNvSpPr>
              <a:spLocks/>
            </p:cNvSpPr>
            <p:nvPr/>
          </p:nvSpPr>
          <p:spPr bwMode="auto">
            <a:xfrm>
              <a:off x="5138738" y="3657600"/>
              <a:ext cx="134938" cy="160338"/>
            </a:xfrm>
            <a:custGeom>
              <a:avLst/>
              <a:gdLst/>
              <a:ahLst/>
              <a:cxnLst>
                <a:cxn ang="0">
                  <a:pos x="255" y="71"/>
                </a:cxn>
                <a:cxn ang="0">
                  <a:pos x="253" y="57"/>
                </a:cxn>
                <a:cxn ang="0">
                  <a:pos x="248" y="44"/>
                </a:cxn>
                <a:cxn ang="0">
                  <a:pos x="239" y="31"/>
                </a:cxn>
                <a:cxn ang="0">
                  <a:pos x="230" y="21"/>
                </a:cxn>
                <a:cxn ang="0">
                  <a:pos x="218" y="12"/>
                </a:cxn>
                <a:cxn ang="0">
                  <a:pos x="207" y="5"/>
                </a:cxn>
                <a:cxn ang="0">
                  <a:pos x="195" y="1"/>
                </a:cxn>
                <a:cxn ang="0">
                  <a:pos x="183" y="0"/>
                </a:cxn>
                <a:cxn ang="0">
                  <a:pos x="165" y="9"/>
                </a:cxn>
                <a:cxn ang="0">
                  <a:pos x="140" y="30"/>
                </a:cxn>
                <a:cxn ang="0">
                  <a:pos x="111" y="61"/>
                </a:cxn>
                <a:cxn ang="0">
                  <a:pos x="78" y="96"/>
                </a:cxn>
                <a:cxn ang="0">
                  <a:pos x="48" y="133"/>
                </a:cxn>
                <a:cxn ang="0">
                  <a:pos x="24" y="167"/>
                </a:cxn>
                <a:cxn ang="0">
                  <a:pos x="7" y="194"/>
                </a:cxn>
                <a:cxn ang="0">
                  <a:pos x="0" y="211"/>
                </a:cxn>
                <a:cxn ang="0">
                  <a:pos x="2" y="229"/>
                </a:cxn>
                <a:cxn ang="0">
                  <a:pos x="7" y="246"/>
                </a:cxn>
                <a:cxn ang="0">
                  <a:pos x="13" y="262"/>
                </a:cxn>
                <a:cxn ang="0">
                  <a:pos x="24" y="275"/>
                </a:cxn>
                <a:cxn ang="0">
                  <a:pos x="35" y="285"/>
                </a:cxn>
                <a:cxn ang="0">
                  <a:pos x="48" y="294"/>
                </a:cxn>
                <a:cxn ang="0">
                  <a:pos x="63" y="299"/>
                </a:cxn>
                <a:cxn ang="0">
                  <a:pos x="78" y="301"/>
                </a:cxn>
                <a:cxn ang="0">
                  <a:pos x="92" y="299"/>
                </a:cxn>
                <a:cxn ang="0">
                  <a:pos x="105" y="295"/>
                </a:cxn>
                <a:cxn ang="0">
                  <a:pos x="117" y="289"/>
                </a:cxn>
                <a:cxn ang="0">
                  <a:pos x="127" y="280"/>
                </a:cxn>
                <a:cxn ang="0">
                  <a:pos x="136" y="270"/>
                </a:cxn>
                <a:cxn ang="0">
                  <a:pos x="144" y="257"/>
                </a:cxn>
                <a:cxn ang="0">
                  <a:pos x="149" y="242"/>
                </a:cxn>
                <a:cxn ang="0">
                  <a:pos x="153" y="227"/>
                </a:cxn>
                <a:cxn ang="0">
                  <a:pos x="157" y="228"/>
                </a:cxn>
                <a:cxn ang="0">
                  <a:pos x="161" y="228"/>
                </a:cxn>
                <a:cxn ang="0">
                  <a:pos x="164" y="228"/>
                </a:cxn>
                <a:cxn ang="0">
                  <a:pos x="168" y="228"/>
                </a:cxn>
                <a:cxn ang="0">
                  <a:pos x="182" y="227"/>
                </a:cxn>
                <a:cxn ang="0">
                  <a:pos x="194" y="223"/>
                </a:cxn>
                <a:cxn ang="0">
                  <a:pos x="205" y="216"/>
                </a:cxn>
                <a:cxn ang="0">
                  <a:pos x="216" y="209"/>
                </a:cxn>
                <a:cxn ang="0">
                  <a:pos x="223" y="198"/>
                </a:cxn>
                <a:cxn ang="0">
                  <a:pos x="230" y="187"/>
                </a:cxn>
                <a:cxn ang="0">
                  <a:pos x="234" y="175"/>
                </a:cxn>
                <a:cxn ang="0">
                  <a:pos x="235" y="161"/>
                </a:cxn>
                <a:cxn ang="0">
                  <a:pos x="235" y="152"/>
                </a:cxn>
                <a:cxn ang="0">
                  <a:pos x="232" y="144"/>
                </a:cxn>
                <a:cxn ang="0">
                  <a:pos x="230" y="135"/>
                </a:cxn>
                <a:cxn ang="0">
                  <a:pos x="226" y="127"/>
                </a:cxn>
                <a:cxn ang="0">
                  <a:pos x="238" y="117"/>
                </a:cxn>
                <a:cxn ang="0">
                  <a:pos x="247" y="102"/>
                </a:cxn>
                <a:cxn ang="0">
                  <a:pos x="252" y="88"/>
                </a:cxn>
                <a:cxn ang="0">
                  <a:pos x="255" y="71"/>
                </a:cxn>
              </a:cxnLst>
              <a:rect l="0" t="0" r="r" b="b"/>
              <a:pathLst>
                <a:path w="255" h="301">
                  <a:moveTo>
                    <a:pt x="255" y="71"/>
                  </a:moveTo>
                  <a:lnTo>
                    <a:pt x="253" y="57"/>
                  </a:lnTo>
                  <a:lnTo>
                    <a:pt x="248" y="44"/>
                  </a:lnTo>
                  <a:lnTo>
                    <a:pt x="239" y="31"/>
                  </a:lnTo>
                  <a:lnTo>
                    <a:pt x="230" y="21"/>
                  </a:lnTo>
                  <a:lnTo>
                    <a:pt x="218" y="12"/>
                  </a:lnTo>
                  <a:lnTo>
                    <a:pt x="207" y="5"/>
                  </a:lnTo>
                  <a:lnTo>
                    <a:pt x="195" y="1"/>
                  </a:lnTo>
                  <a:lnTo>
                    <a:pt x="183" y="0"/>
                  </a:lnTo>
                  <a:lnTo>
                    <a:pt x="165" y="9"/>
                  </a:lnTo>
                  <a:lnTo>
                    <a:pt x="140" y="30"/>
                  </a:lnTo>
                  <a:lnTo>
                    <a:pt x="111" y="61"/>
                  </a:lnTo>
                  <a:lnTo>
                    <a:pt x="78" y="96"/>
                  </a:lnTo>
                  <a:lnTo>
                    <a:pt x="48" y="133"/>
                  </a:lnTo>
                  <a:lnTo>
                    <a:pt x="24" y="167"/>
                  </a:lnTo>
                  <a:lnTo>
                    <a:pt x="7" y="194"/>
                  </a:lnTo>
                  <a:lnTo>
                    <a:pt x="0" y="211"/>
                  </a:lnTo>
                  <a:lnTo>
                    <a:pt x="2" y="229"/>
                  </a:lnTo>
                  <a:lnTo>
                    <a:pt x="7" y="246"/>
                  </a:lnTo>
                  <a:lnTo>
                    <a:pt x="13" y="262"/>
                  </a:lnTo>
                  <a:lnTo>
                    <a:pt x="24" y="275"/>
                  </a:lnTo>
                  <a:lnTo>
                    <a:pt x="35" y="285"/>
                  </a:lnTo>
                  <a:lnTo>
                    <a:pt x="48" y="294"/>
                  </a:lnTo>
                  <a:lnTo>
                    <a:pt x="63" y="299"/>
                  </a:lnTo>
                  <a:lnTo>
                    <a:pt x="78" y="301"/>
                  </a:lnTo>
                  <a:lnTo>
                    <a:pt x="92" y="299"/>
                  </a:lnTo>
                  <a:lnTo>
                    <a:pt x="105" y="295"/>
                  </a:lnTo>
                  <a:lnTo>
                    <a:pt x="117" y="289"/>
                  </a:lnTo>
                  <a:lnTo>
                    <a:pt x="127" y="280"/>
                  </a:lnTo>
                  <a:lnTo>
                    <a:pt x="136" y="270"/>
                  </a:lnTo>
                  <a:lnTo>
                    <a:pt x="144" y="257"/>
                  </a:lnTo>
                  <a:lnTo>
                    <a:pt x="149" y="242"/>
                  </a:lnTo>
                  <a:lnTo>
                    <a:pt x="153" y="227"/>
                  </a:lnTo>
                  <a:lnTo>
                    <a:pt x="157" y="228"/>
                  </a:lnTo>
                  <a:lnTo>
                    <a:pt x="161" y="228"/>
                  </a:lnTo>
                  <a:lnTo>
                    <a:pt x="164" y="228"/>
                  </a:lnTo>
                  <a:lnTo>
                    <a:pt x="168" y="228"/>
                  </a:lnTo>
                  <a:lnTo>
                    <a:pt x="182" y="227"/>
                  </a:lnTo>
                  <a:lnTo>
                    <a:pt x="194" y="223"/>
                  </a:lnTo>
                  <a:lnTo>
                    <a:pt x="205" y="216"/>
                  </a:lnTo>
                  <a:lnTo>
                    <a:pt x="216" y="209"/>
                  </a:lnTo>
                  <a:lnTo>
                    <a:pt x="223" y="198"/>
                  </a:lnTo>
                  <a:lnTo>
                    <a:pt x="230" y="187"/>
                  </a:lnTo>
                  <a:lnTo>
                    <a:pt x="234" y="175"/>
                  </a:lnTo>
                  <a:lnTo>
                    <a:pt x="235" y="161"/>
                  </a:lnTo>
                  <a:lnTo>
                    <a:pt x="235" y="152"/>
                  </a:lnTo>
                  <a:lnTo>
                    <a:pt x="232" y="144"/>
                  </a:lnTo>
                  <a:lnTo>
                    <a:pt x="230" y="135"/>
                  </a:lnTo>
                  <a:lnTo>
                    <a:pt x="226" y="127"/>
                  </a:lnTo>
                  <a:lnTo>
                    <a:pt x="238" y="117"/>
                  </a:lnTo>
                  <a:lnTo>
                    <a:pt x="247" y="102"/>
                  </a:lnTo>
                  <a:lnTo>
                    <a:pt x="252" y="88"/>
                  </a:lnTo>
                  <a:lnTo>
                    <a:pt x="255" y="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1" name="Freeform 79"/>
            <p:cNvSpPr>
              <a:spLocks/>
            </p:cNvSpPr>
            <p:nvPr/>
          </p:nvSpPr>
          <p:spPr bwMode="auto">
            <a:xfrm>
              <a:off x="4951413" y="3735387"/>
              <a:ext cx="207963" cy="184150"/>
            </a:xfrm>
            <a:custGeom>
              <a:avLst/>
              <a:gdLst/>
              <a:ahLst/>
              <a:cxnLst>
                <a:cxn ang="0">
                  <a:pos x="392" y="349"/>
                </a:cxn>
                <a:cxn ang="0">
                  <a:pos x="392" y="0"/>
                </a:cxn>
                <a:cxn ang="0">
                  <a:pos x="0" y="82"/>
                </a:cxn>
                <a:cxn ang="0">
                  <a:pos x="0" y="349"/>
                </a:cxn>
                <a:cxn ang="0">
                  <a:pos x="392" y="349"/>
                </a:cxn>
              </a:cxnLst>
              <a:rect l="0" t="0" r="r" b="b"/>
              <a:pathLst>
                <a:path w="392" h="349">
                  <a:moveTo>
                    <a:pt x="392" y="349"/>
                  </a:moveTo>
                  <a:lnTo>
                    <a:pt x="392" y="0"/>
                  </a:lnTo>
                  <a:lnTo>
                    <a:pt x="0" y="82"/>
                  </a:lnTo>
                  <a:lnTo>
                    <a:pt x="0" y="349"/>
                  </a:lnTo>
                  <a:lnTo>
                    <a:pt x="392" y="3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2" name="Freeform 80"/>
            <p:cNvSpPr>
              <a:spLocks/>
            </p:cNvSpPr>
            <p:nvPr/>
          </p:nvSpPr>
          <p:spPr bwMode="auto">
            <a:xfrm>
              <a:off x="4976813" y="3784600"/>
              <a:ext cx="150813" cy="220663"/>
            </a:xfrm>
            <a:custGeom>
              <a:avLst/>
              <a:gdLst/>
              <a:ahLst/>
              <a:cxnLst>
                <a:cxn ang="0">
                  <a:pos x="287" y="0"/>
                </a:cxn>
                <a:cxn ang="0">
                  <a:pos x="0" y="1"/>
                </a:cxn>
                <a:cxn ang="0">
                  <a:pos x="1" y="408"/>
                </a:cxn>
                <a:cxn ang="0">
                  <a:pos x="104" y="417"/>
                </a:cxn>
                <a:cxn ang="0">
                  <a:pos x="286" y="407"/>
                </a:cxn>
                <a:cxn ang="0">
                  <a:pos x="287" y="0"/>
                </a:cxn>
              </a:cxnLst>
              <a:rect l="0" t="0" r="r" b="b"/>
              <a:pathLst>
                <a:path w="287" h="417">
                  <a:moveTo>
                    <a:pt x="287" y="0"/>
                  </a:moveTo>
                  <a:lnTo>
                    <a:pt x="0" y="1"/>
                  </a:lnTo>
                  <a:lnTo>
                    <a:pt x="1" y="408"/>
                  </a:lnTo>
                  <a:lnTo>
                    <a:pt x="104" y="417"/>
                  </a:lnTo>
                  <a:lnTo>
                    <a:pt x="286" y="407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AFAA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3" name="Freeform 81"/>
            <p:cNvSpPr>
              <a:spLocks/>
            </p:cNvSpPr>
            <p:nvPr/>
          </p:nvSpPr>
          <p:spPr bwMode="auto">
            <a:xfrm>
              <a:off x="4595813" y="3836987"/>
              <a:ext cx="806450" cy="874713"/>
            </a:xfrm>
            <a:custGeom>
              <a:avLst/>
              <a:gdLst/>
              <a:ahLst/>
              <a:cxnLst>
                <a:cxn ang="0">
                  <a:pos x="1487" y="644"/>
                </a:cxn>
                <a:cxn ang="0">
                  <a:pos x="1482" y="578"/>
                </a:cxn>
                <a:cxn ang="0">
                  <a:pos x="1448" y="390"/>
                </a:cxn>
                <a:cxn ang="0">
                  <a:pos x="1408" y="268"/>
                </a:cxn>
                <a:cxn ang="0">
                  <a:pos x="1321" y="149"/>
                </a:cxn>
                <a:cxn ang="0">
                  <a:pos x="1235" y="81"/>
                </a:cxn>
                <a:cxn ang="0">
                  <a:pos x="1151" y="34"/>
                </a:cxn>
                <a:cxn ang="0">
                  <a:pos x="1073" y="4"/>
                </a:cxn>
                <a:cxn ang="0">
                  <a:pos x="996" y="18"/>
                </a:cxn>
                <a:cxn ang="0">
                  <a:pos x="864" y="100"/>
                </a:cxn>
                <a:cxn ang="0">
                  <a:pos x="744" y="51"/>
                </a:cxn>
                <a:cxn ang="0">
                  <a:pos x="671" y="2"/>
                </a:cxn>
                <a:cxn ang="0">
                  <a:pos x="631" y="3"/>
                </a:cxn>
                <a:cxn ang="0">
                  <a:pos x="515" y="51"/>
                </a:cxn>
                <a:cxn ang="0">
                  <a:pos x="406" y="167"/>
                </a:cxn>
                <a:cxn ang="0">
                  <a:pos x="357" y="219"/>
                </a:cxn>
                <a:cxn ang="0">
                  <a:pos x="322" y="213"/>
                </a:cxn>
                <a:cxn ang="0">
                  <a:pos x="188" y="132"/>
                </a:cxn>
                <a:cxn ang="0">
                  <a:pos x="148" y="59"/>
                </a:cxn>
                <a:cxn ang="0">
                  <a:pos x="122" y="33"/>
                </a:cxn>
                <a:cxn ang="0">
                  <a:pos x="91" y="101"/>
                </a:cxn>
                <a:cxn ang="0">
                  <a:pos x="18" y="82"/>
                </a:cxn>
                <a:cxn ang="0">
                  <a:pos x="7" y="235"/>
                </a:cxn>
                <a:cxn ang="0">
                  <a:pos x="116" y="263"/>
                </a:cxn>
                <a:cxn ang="0">
                  <a:pos x="161" y="336"/>
                </a:cxn>
                <a:cxn ang="0">
                  <a:pos x="264" y="397"/>
                </a:cxn>
                <a:cxn ang="0">
                  <a:pos x="367" y="434"/>
                </a:cxn>
                <a:cxn ang="0">
                  <a:pos x="450" y="440"/>
                </a:cxn>
                <a:cxn ang="0">
                  <a:pos x="546" y="392"/>
                </a:cxn>
                <a:cxn ang="0">
                  <a:pos x="546" y="695"/>
                </a:cxn>
                <a:cxn ang="0">
                  <a:pos x="465" y="1046"/>
                </a:cxn>
                <a:cxn ang="0">
                  <a:pos x="462" y="1278"/>
                </a:cxn>
                <a:cxn ang="0">
                  <a:pos x="519" y="1459"/>
                </a:cxn>
                <a:cxn ang="0">
                  <a:pos x="640" y="1571"/>
                </a:cxn>
                <a:cxn ang="0">
                  <a:pos x="542" y="1617"/>
                </a:cxn>
                <a:cxn ang="0">
                  <a:pos x="838" y="1624"/>
                </a:cxn>
                <a:cxn ang="0">
                  <a:pos x="801" y="1264"/>
                </a:cxn>
                <a:cxn ang="0">
                  <a:pos x="842" y="1049"/>
                </a:cxn>
                <a:cxn ang="0">
                  <a:pos x="877" y="1124"/>
                </a:cxn>
                <a:cxn ang="0">
                  <a:pos x="904" y="1393"/>
                </a:cxn>
                <a:cxn ang="0">
                  <a:pos x="873" y="1638"/>
                </a:cxn>
                <a:cxn ang="0">
                  <a:pos x="1178" y="1602"/>
                </a:cxn>
                <a:cxn ang="0">
                  <a:pos x="1065" y="1564"/>
                </a:cxn>
                <a:cxn ang="0">
                  <a:pos x="1217" y="1433"/>
                </a:cxn>
                <a:cxn ang="0">
                  <a:pos x="1278" y="1270"/>
                </a:cxn>
                <a:cxn ang="0">
                  <a:pos x="1239" y="971"/>
                </a:cxn>
                <a:cxn ang="0">
                  <a:pos x="1142" y="655"/>
                </a:cxn>
                <a:cxn ang="0">
                  <a:pos x="1159" y="331"/>
                </a:cxn>
                <a:cxn ang="0">
                  <a:pos x="1230" y="372"/>
                </a:cxn>
                <a:cxn ang="0">
                  <a:pos x="1313" y="559"/>
                </a:cxn>
                <a:cxn ang="0">
                  <a:pos x="1308" y="696"/>
                </a:cxn>
                <a:cxn ang="0">
                  <a:pos x="1313" y="784"/>
                </a:cxn>
                <a:cxn ang="0">
                  <a:pos x="1354" y="788"/>
                </a:cxn>
                <a:cxn ang="0">
                  <a:pos x="1418" y="787"/>
                </a:cxn>
                <a:cxn ang="0">
                  <a:pos x="1526" y="690"/>
                </a:cxn>
              </a:cxnLst>
              <a:rect l="0" t="0" r="r" b="b"/>
              <a:pathLst>
                <a:path w="1526" h="1654">
                  <a:moveTo>
                    <a:pt x="1526" y="690"/>
                  </a:moveTo>
                  <a:lnTo>
                    <a:pt x="1522" y="686"/>
                  </a:lnTo>
                  <a:lnTo>
                    <a:pt x="1514" y="675"/>
                  </a:lnTo>
                  <a:lnTo>
                    <a:pt x="1501" y="661"/>
                  </a:lnTo>
                  <a:lnTo>
                    <a:pt x="1487" y="644"/>
                  </a:lnTo>
                  <a:lnTo>
                    <a:pt x="1472" y="629"/>
                  </a:lnTo>
                  <a:lnTo>
                    <a:pt x="1460" y="613"/>
                  </a:lnTo>
                  <a:lnTo>
                    <a:pt x="1449" y="601"/>
                  </a:lnTo>
                  <a:lnTo>
                    <a:pt x="1444" y="596"/>
                  </a:lnTo>
                  <a:lnTo>
                    <a:pt x="1482" y="578"/>
                  </a:lnTo>
                  <a:lnTo>
                    <a:pt x="1479" y="546"/>
                  </a:lnTo>
                  <a:lnTo>
                    <a:pt x="1474" y="511"/>
                  </a:lnTo>
                  <a:lnTo>
                    <a:pt x="1467" y="471"/>
                  </a:lnTo>
                  <a:lnTo>
                    <a:pt x="1458" y="430"/>
                  </a:lnTo>
                  <a:lnTo>
                    <a:pt x="1448" y="390"/>
                  </a:lnTo>
                  <a:lnTo>
                    <a:pt x="1437" y="351"/>
                  </a:lnTo>
                  <a:lnTo>
                    <a:pt x="1426" y="315"/>
                  </a:lnTo>
                  <a:lnTo>
                    <a:pt x="1414" y="284"/>
                  </a:lnTo>
                  <a:lnTo>
                    <a:pt x="1413" y="280"/>
                  </a:lnTo>
                  <a:lnTo>
                    <a:pt x="1408" y="268"/>
                  </a:lnTo>
                  <a:lnTo>
                    <a:pt x="1399" y="252"/>
                  </a:lnTo>
                  <a:lnTo>
                    <a:pt x="1386" y="230"/>
                  </a:lnTo>
                  <a:lnTo>
                    <a:pt x="1369" y="205"/>
                  </a:lnTo>
                  <a:lnTo>
                    <a:pt x="1347" y="178"/>
                  </a:lnTo>
                  <a:lnTo>
                    <a:pt x="1321" y="149"/>
                  </a:lnTo>
                  <a:lnTo>
                    <a:pt x="1291" y="122"/>
                  </a:lnTo>
                  <a:lnTo>
                    <a:pt x="1278" y="112"/>
                  </a:lnTo>
                  <a:lnTo>
                    <a:pt x="1264" y="101"/>
                  </a:lnTo>
                  <a:lnTo>
                    <a:pt x="1249" y="91"/>
                  </a:lnTo>
                  <a:lnTo>
                    <a:pt x="1235" y="81"/>
                  </a:lnTo>
                  <a:lnTo>
                    <a:pt x="1220" y="70"/>
                  </a:lnTo>
                  <a:lnTo>
                    <a:pt x="1204" y="61"/>
                  </a:lnTo>
                  <a:lnTo>
                    <a:pt x="1187" y="52"/>
                  </a:lnTo>
                  <a:lnTo>
                    <a:pt x="1170" y="43"/>
                  </a:lnTo>
                  <a:lnTo>
                    <a:pt x="1151" y="34"/>
                  </a:lnTo>
                  <a:lnTo>
                    <a:pt x="1131" y="26"/>
                  </a:lnTo>
                  <a:lnTo>
                    <a:pt x="1113" y="18"/>
                  </a:lnTo>
                  <a:lnTo>
                    <a:pt x="1098" y="12"/>
                  </a:lnTo>
                  <a:lnTo>
                    <a:pt x="1083" y="8"/>
                  </a:lnTo>
                  <a:lnTo>
                    <a:pt x="1073" y="4"/>
                  </a:lnTo>
                  <a:lnTo>
                    <a:pt x="1066" y="3"/>
                  </a:lnTo>
                  <a:lnTo>
                    <a:pt x="1064" y="2"/>
                  </a:lnTo>
                  <a:lnTo>
                    <a:pt x="1011" y="2"/>
                  </a:lnTo>
                  <a:lnTo>
                    <a:pt x="1007" y="5"/>
                  </a:lnTo>
                  <a:lnTo>
                    <a:pt x="996" y="18"/>
                  </a:lnTo>
                  <a:lnTo>
                    <a:pt x="981" y="34"/>
                  </a:lnTo>
                  <a:lnTo>
                    <a:pt x="959" y="53"/>
                  </a:lnTo>
                  <a:lnTo>
                    <a:pt x="932" y="73"/>
                  </a:lnTo>
                  <a:lnTo>
                    <a:pt x="899" y="88"/>
                  </a:lnTo>
                  <a:lnTo>
                    <a:pt x="864" y="100"/>
                  </a:lnTo>
                  <a:lnTo>
                    <a:pt x="824" y="103"/>
                  </a:lnTo>
                  <a:lnTo>
                    <a:pt x="799" y="97"/>
                  </a:lnTo>
                  <a:lnTo>
                    <a:pt x="777" y="86"/>
                  </a:lnTo>
                  <a:lnTo>
                    <a:pt x="759" y="69"/>
                  </a:lnTo>
                  <a:lnTo>
                    <a:pt x="744" y="51"/>
                  </a:lnTo>
                  <a:lnTo>
                    <a:pt x="731" y="33"/>
                  </a:lnTo>
                  <a:lnTo>
                    <a:pt x="723" y="17"/>
                  </a:lnTo>
                  <a:lnTo>
                    <a:pt x="716" y="5"/>
                  </a:lnTo>
                  <a:lnTo>
                    <a:pt x="715" y="2"/>
                  </a:lnTo>
                  <a:lnTo>
                    <a:pt x="671" y="2"/>
                  </a:lnTo>
                  <a:lnTo>
                    <a:pt x="670" y="2"/>
                  </a:lnTo>
                  <a:lnTo>
                    <a:pt x="664" y="2"/>
                  </a:lnTo>
                  <a:lnTo>
                    <a:pt x="657" y="0"/>
                  </a:lnTo>
                  <a:lnTo>
                    <a:pt x="645" y="2"/>
                  </a:lnTo>
                  <a:lnTo>
                    <a:pt x="631" y="3"/>
                  </a:lnTo>
                  <a:lnTo>
                    <a:pt x="613" y="7"/>
                  </a:lnTo>
                  <a:lnTo>
                    <a:pt x="592" y="13"/>
                  </a:lnTo>
                  <a:lnTo>
                    <a:pt x="567" y="21"/>
                  </a:lnTo>
                  <a:lnTo>
                    <a:pt x="541" y="34"/>
                  </a:lnTo>
                  <a:lnTo>
                    <a:pt x="515" y="51"/>
                  </a:lnTo>
                  <a:lnTo>
                    <a:pt x="491" y="73"/>
                  </a:lnTo>
                  <a:lnTo>
                    <a:pt x="467" y="96"/>
                  </a:lnTo>
                  <a:lnTo>
                    <a:pt x="445" y="121"/>
                  </a:lnTo>
                  <a:lnTo>
                    <a:pt x="424" y="145"/>
                  </a:lnTo>
                  <a:lnTo>
                    <a:pt x="406" y="167"/>
                  </a:lnTo>
                  <a:lnTo>
                    <a:pt x="391" y="187"/>
                  </a:lnTo>
                  <a:lnTo>
                    <a:pt x="382" y="198"/>
                  </a:lnTo>
                  <a:lnTo>
                    <a:pt x="375" y="209"/>
                  </a:lnTo>
                  <a:lnTo>
                    <a:pt x="367" y="215"/>
                  </a:lnTo>
                  <a:lnTo>
                    <a:pt x="357" y="219"/>
                  </a:lnTo>
                  <a:lnTo>
                    <a:pt x="349" y="219"/>
                  </a:lnTo>
                  <a:lnTo>
                    <a:pt x="341" y="219"/>
                  </a:lnTo>
                  <a:lnTo>
                    <a:pt x="334" y="217"/>
                  </a:lnTo>
                  <a:lnTo>
                    <a:pt x="327" y="215"/>
                  </a:lnTo>
                  <a:lnTo>
                    <a:pt x="322" y="213"/>
                  </a:lnTo>
                  <a:lnTo>
                    <a:pt x="317" y="210"/>
                  </a:lnTo>
                  <a:lnTo>
                    <a:pt x="314" y="209"/>
                  </a:lnTo>
                  <a:lnTo>
                    <a:pt x="313" y="208"/>
                  </a:lnTo>
                  <a:lnTo>
                    <a:pt x="196" y="151"/>
                  </a:lnTo>
                  <a:lnTo>
                    <a:pt x="188" y="132"/>
                  </a:lnTo>
                  <a:lnTo>
                    <a:pt x="179" y="116"/>
                  </a:lnTo>
                  <a:lnTo>
                    <a:pt x="170" y="97"/>
                  </a:lnTo>
                  <a:lnTo>
                    <a:pt x="162" y="82"/>
                  </a:lnTo>
                  <a:lnTo>
                    <a:pt x="155" y="69"/>
                  </a:lnTo>
                  <a:lnTo>
                    <a:pt x="148" y="59"/>
                  </a:lnTo>
                  <a:lnTo>
                    <a:pt x="144" y="52"/>
                  </a:lnTo>
                  <a:lnTo>
                    <a:pt x="143" y="49"/>
                  </a:lnTo>
                  <a:lnTo>
                    <a:pt x="139" y="43"/>
                  </a:lnTo>
                  <a:lnTo>
                    <a:pt x="131" y="37"/>
                  </a:lnTo>
                  <a:lnTo>
                    <a:pt x="122" y="33"/>
                  </a:lnTo>
                  <a:lnTo>
                    <a:pt x="114" y="34"/>
                  </a:lnTo>
                  <a:lnTo>
                    <a:pt x="100" y="49"/>
                  </a:lnTo>
                  <a:lnTo>
                    <a:pt x="94" y="71"/>
                  </a:lnTo>
                  <a:lnTo>
                    <a:pt x="91" y="92"/>
                  </a:lnTo>
                  <a:lnTo>
                    <a:pt x="91" y="101"/>
                  </a:lnTo>
                  <a:lnTo>
                    <a:pt x="76" y="97"/>
                  </a:lnTo>
                  <a:lnTo>
                    <a:pt x="60" y="94"/>
                  </a:lnTo>
                  <a:lnTo>
                    <a:pt x="44" y="90"/>
                  </a:lnTo>
                  <a:lnTo>
                    <a:pt x="30" y="86"/>
                  </a:lnTo>
                  <a:lnTo>
                    <a:pt x="18" y="82"/>
                  </a:lnTo>
                  <a:lnTo>
                    <a:pt x="8" y="78"/>
                  </a:lnTo>
                  <a:lnTo>
                    <a:pt x="3" y="77"/>
                  </a:lnTo>
                  <a:lnTo>
                    <a:pt x="0" y="75"/>
                  </a:lnTo>
                  <a:lnTo>
                    <a:pt x="0" y="233"/>
                  </a:lnTo>
                  <a:lnTo>
                    <a:pt x="7" y="235"/>
                  </a:lnTo>
                  <a:lnTo>
                    <a:pt x="21" y="239"/>
                  </a:lnTo>
                  <a:lnTo>
                    <a:pt x="43" y="245"/>
                  </a:lnTo>
                  <a:lnTo>
                    <a:pt x="69" y="250"/>
                  </a:lnTo>
                  <a:lnTo>
                    <a:pt x="94" y="257"/>
                  </a:lnTo>
                  <a:lnTo>
                    <a:pt x="116" y="263"/>
                  </a:lnTo>
                  <a:lnTo>
                    <a:pt x="133" y="267"/>
                  </a:lnTo>
                  <a:lnTo>
                    <a:pt x="139" y="268"/>
                  </a:lnTo>
                  <a:lnTo>
                    <a:pt x="130" y="307"/>
                  </a:lnTo>
                  <a:lnTo>
                    <a:pt x="144" y="322"/>
                  </a:lnTo>
                  <a:lnTo>
                    <a:pt x="161" y="336"/>
                  </a:lnTo>
                  <a:lnTo>
                    <a:pt x="179" y="349"/>
                  </a:lnTo>
                  <a:lnTo>
                    <a:pt x="199" y="362"/>
                  </a:lnTo>
                  <a:lnTo>
                    <a:pt x="220" y="375"/>
                  </a:lnTo>
                  <a:lnTo>
                    <a:pt x="242" y="385"/>
                  </a:lnTo>
                  <a:lnTo>
                    <a:pt x="264" y="397"/>
                  </a:lnTo>
                  <a:lnTo>
                    <a:pt x="286" y="406"/>
                  </a:lnTo>
                  <a:lnTo>
                    <a:pt x="306" y="415"/>
                  </a:lnTo>
                  <a:lnTo>
                    <a:pt x="328" y="423"/>
                  </a:lnTo>
                  <a:lnTo>
                    <a:pt x="348" y="429"/>
                  </a:lnTo>
                  <a:lnTo>
                    <a:pt x="367" y="434"/>
                  </a:lnTo>
                  <a:lnTo>
                    <a:pt x="386" y="440"/>
                  </a:lnTo>
                  <a:lnTo>
                    <a:pt x="402" y="442"/>
                  </a:lnTo>
                  <a:lnTo>
                    <a:pt x="417" y="443"/>
                  </a:lnTo>
                  <a:lnTo>
                    <a:pt x="428" y="443"/>
                  </a:lnTo>
                  <a:lnTo>
                    <a:pt x="450" y="440"/>
                  </a:lnTo>
                  <a:lnTo>
                    <a:pt x="472" y="432"/>
                  </a:lnTo>
                  <a:lnTo>
                    <a:pt x="494" y="423"/>
                  </a:lnTo>
                  <a:lnTo>
                    <a:pt x="515" y="411"/>
                  </a:lnTo>
                  <a:lnTo>
                    <a:pt x="532" y="401"/>
                  </a:lnTo>
                  <a:lnTo>
                    <a:pt x="546" y="392"/>
                  </a:lnTo>
                  <a:lnTo>
                    <a:pt x="555" y="385"/>
                  </a:lnTo>
                  <a:lnTo>
                    <a:pt x="558" y="382"/>
                  </a:lnTo>
                  <a:lnTo>
                    <a:pt x="561" y="642"/>
                  </a:lnTo>
                  <a:lnTo>
                    <a:pt x="557" y="656"/>
                  </a:lnTo>
                  <a:lnTo>
                    <a:pt x="546" y="695"/>
                  </a:lnTo>
                  <a:lnTo>
                    <a:pt x="531" y="753"/>
                  </a:lnTo>
                  <a:lnTo>
                    <a:pt x="513" y="823"/>
                  </a:lnTo>
                  <a:lnTo>
                    <a:pt x="494" y="900"/>
                  </a:lnTo>
                  <a:lnTo>
                    <a:pt x="478" y="976"/>
                  </a:lnTo>
                  <a:lnTo>
                    <a:pt x="465" y="1046"/>
                  </a:lnTo>
                  <a:lnTo>
                    <a:pt x="457" y="1104"/>
                  </a:lnTo>
                  <a:lnTo>
                    <a:pt x="452" y="1187"/>
                  </a:lnTo>
                  <a:lnTo>
                    <a:pt x="454" y="1240"/>
                  </a:lnTo>
                  <a:lnTo>
                    <a:pt x="459" y="1269"/>
                  </a:lnTo>
                  <a:lnTo>
                    <a:pt x="462" y="1278"/>
                  </a:lnTo>
                  <a:lnTo>
                    <a:pt x="469" y="1313"/>
                  </a:lnTo>
                  <a:lnTo>
                    <a:pt x="478" y="1349"/>
                  </a:lnTo>
                  <a:lnTo>
                    <a:pt x="489" y="1385"/>
                  </a:lnTo>
                  <a:lnTo>
                    <a:pt x="504" y="1422"/>
                  </a:lnTo>
                  <a:lnTo>
                    <a:pt x="519" y="1459"/>
                  </a:lnTo>
                  <a:lnTo>
                    <a:pt x="536" y="1496"/>
                  </a:lnTo>
                  <a:lnTo>
                    <a:pt x="554" y="1533"/>
                  </a:lnTo>
                  <a:lnTo>
                    <a:pt x="572" y="1569"/>
                  </a:lnTo>
                  <a:lnTo>
                    <a:pt x="667" y="1568"/>
                  </a:lnTo>
                  <a:lnTo>
                    <a:pt x="640" y="1571"/>
                  </a:lnTo>
                  <a:lnTo>
                    <a:pt x="614" y="1576"/>
                  </a:lnTo>
                  <a:lnTo>
                    <a:pt x="590" y="1582"/>
                  </a:lnTo>
                  <a:lnTo>
                    <a:pt x="571" y="1591"/>
                  </a:lnTo>
                  <a:lnTo>
                    <a:pt x="554" y="1603"/>
                  </a:lnTo>
                  <a:lnTo>
                    <a:pt x="542" y="1617"/>
                  </a:lnTo>
                  <a:lnTo>
                    <a:pt x="535" y="1634"/>
                  </a:lnTo>
                  <a:lnTo>
                    <a:pt x="532" y="1654"/>
                  </a:lnTo>
                  <a:lnTo>
                    <a:pt x="845" y="1654"/>
                  </a:lnTo>
                  <a:lnTo>
                    <a:pt x="843" y="1638"/>
                  </a:lnTo>
                  <a:lnTo>
                    <a:pt x="838" y="1624"/>
                  </a:lnTo>
                  <a:lnTo>
                    <a:pt x="830" y="1612"/>
                  </a:lnTo>
                  <a:lnTo>
                    <a:pt x="820" y="1602"/>
                  </a:lnTo>
                  <a:lnTo>
                    <a:pt x="807" y="1524"/>
                  </a:lnTo>
                  <a:lnTo>
                    <a:pt x="801" y="1395"/>
                  </a:lnTo>
                  <a:lnTo>
                    <a:pt x="801" y="1264"/>
                  </a:lnTo>
                  <a:lnTo>
                    <a:pt x="804" y="1186"/>
                  </a:lnTo>
                  <a:lnTo>
                    <a:pt x="816" y="1130"/>
                  </a:lnTo>
                  <a:lnTo>
                    <a:pt x="829" y="1086"/>
                  </a:lnTo>
                  <a:lnTo>
                    <a:pt x="838" y="1059"/>
                  </a:lnTo>
                  <a:lnTo>
                    <a:pt x="842" y="1049"/>
                  </a:lnTo>
                  <a:lnTo>
                    <a:pt x="845" y="1052"/>
                  </a:lnTo>
                  <a:lnTo>
                    <a:pt x="850" y="1063"/>
                  </a:lnTo>
                  <a:lnTo>
                    <a:pt x="858" y="1080"/>
                  </a:lnTo>
                  <a:lnTo>
                    <a:pt x="867" y="1100"/>
                  </a:lnTo>
                  <a:lnTo>
                    <a:pt x="877" y="1124"/>
                  </a:lnTo>
                  <a:lnTo>
                    <a:pt x="886" y="1148"/>
                  </a:lnTo>
                  <a:lnTo>
                    <a:pt x="894" y="1174"/>
                  </a:lnTo>
                  <a:lnTo>
                    <a:pt x="899" y="1198"/>
                  </a:lnTo>
                  <a:lnTo>
                    <a:pt x="902" y="1265"/>
                  </a:lnTo>
                  <a:lnTo>
                    <a:pt x="904" y="1393"/>
                  </a:lnTo>
                  <a:lnTo>
                    <a:pt x="903" y="1525"/>
                  </a:lnTo>
                  <a:lnTo>
                    <a:pt x="895" y="1602"/>
                  </a:lnTo>
                  <a:lnTo>
                    <a:pt x="886" y="1612"/>
                  </a:lnTo>
                  <a:lnTo>
                    <a:pt x="878" y="1625"/>
                  </a:lnTo>
                  <a:lnTo>
                    <a:pt x="873" y="1638"/>
                  </a:lnTo>
                  <a:lnTo>
                    <a:pt x="872" y="1654"/>
                  </a:lnTo>
                  <a:lnTo>
                    <a:pt x="1201" y="1654"/>
                  </a:lnTo>
                  <a:lnTo>
                    <a:pt x="1199" y="1634"/>
                  </a:lnTo>
                  <a:lnTo>
                    <a:pt x="1191" y="1617"/>
                  </a:lnTo>
                  <a:lnTo>
                    <a:pt x="1178" y="1602"/>
                  </a:lnTo>
                  <a:lnTo>
                    <a:pt x="1162" y="1590"/>
                  </a:lnTo>
                  <a:lnTo>
                    <a:pt x="1142" y="1580"/>
                  </a:lnTo>
                  <a:lnTo>
                    <a:pt x="1118" y="1572"/>
                  </a:lnTo>
                  <a:lnTo>
                    <a:pt x="1092" y="1567"/>
                  </a:lnTo>
                  <a:lnTo>
                    <a:pt x="1065" y="1564"/>
                  </a:lnTo>
                  <a:lnTo>
                    <a:pt x="1150" y="1567"/>
                  </a:lnTo>
                  <a:lnTo>
                    <a:pt x="1168" y="1536"/>
                  </a:lnTo>
                  <a:lnTo>
                    <a:pt x="1185" y="1503"/>
                  </a:lnTo>
                  <a:lnTo>
                    <a:pt x="1201" y="1468"/>
                  </a:lnTo>
                  <a:lnTo>
                    <a:pt x="1217" y="1433"/>
                  </a:lnTo>
                  <a:lnTo>
                    <a:pt x="1233" y="1396"/>
                  </a:lnTo>
                  <a:lnTo>
                    <a:pt x="1247" y="1358"/>
                  </a:lnTo>
                  <a:lnTo>
                    <a:pt x="1261" y="1321"/>
                  </a:lnTo>
                  <a:lnTo>
                    <a:pt x="1277" y="1282"/>
                  </a:lnTo>
                  <a:lnTo>
                    <a:pt x="1278" y="1270"/>
                  </a:lnTo>
                  <a:lnTo>
                    <a:pt x="1279" y="1234"/>
                  </a:lnTo>
                  <a:lnTo>
                    <a:pt x="1277" y="1174"/>
                  </a:lnTo>
                  <a:lnTo>
                    <a:pt x="1268" y="1093"/>
                  </a:lnTo>
                  <a:lnTo>
                    <a:pt x="1257" y="1038"/>
                  </a:lnTo>
                  <a:lnTo>
                    <a:pt x="1239" y="971"/>
                  </a:lnTo>
                  <a:lnTo>
                    <a:pt x="1218" y="896"/>
                  </a:lnTo>
                  <a:lnTo>
                    <a:pt x="1195" y="820"/>
                  </a:lnTo>
                  <a:lnTo>
                    <a:pt x="1173" y="752"/>
                  </a:lnTo>
                  <a:lnTo>
                    <a:pt x="1155" y="693"/>
                  </a:lnTo>
                  <a:lnTo>
                    <a:pt x="1142" y="655"/>
                  </a:lnTo>
                  <a:lnTo>
                    <a:pt x="1137" y="640"/>
                  </a:lnTo>
                  <a:lnTo>
                    <a:pt x="1134" y="320"/>
                  </a:lnTo>
                  <a:lnTo>
                    <a:pt x="1137" y="322"/>
                  </a:lnTo>
                  <a:lnTo>
                    <a:pt x="1146" y="325"/>
                  </a:lnTo>
                  <a:lnTo>
                    <a:pt x="1159" y="331"/>
                  </a:lnTo>
                  <a:lnTo>
                    <a:pt x="1174" y="338"/>
                  </a:lnTo>
                  <a:lnTo>
                    <a:pt x="1190" y="346"/>
                  </a:lnTo>
                  <a:lnTo>
                    <a:pt x="1205" y="355"/>
                  </a:lnTo>
                  <a:lnTo>
                    <a:pt x="1220" y="363"/>
                  </a:lnTo>
                  <a:lnTo>
                    <a:pt x="1230" y="372"/>
                  </a:lnTo>
                  <a:lnTo>
                    <a:pt x="1256" y="403"/>
                  </a:lnTo>
                  <a:lnTo>
                    <a:pt x="1277" y="442"/>
                  </a:lnTo>
                  <a:lnTo>
                    <a:pt x="1292" y="482"/>
                  </a:lnTo>
                  <a:lnTo>
                    <a:pt x="1304" y="522"/>
                  </a:lnTo>
                  <a:lnTo>
                    <a:pt x="1313" y="559"/>
                  </a:lnTo>
                  <a:lnTo>
                    <a:pt x="1318" y="589"/>
                  </a:lnTo>
                  <a:lnTo>
                    <a:pt x="1321" y="609"/>
                  </a:lnTo>
                  <a:lnTo>
                    <a:pt x="1322" y="617"/>
                  </a:lnTo>
                  <a:lnTo>
                    <a:pt x="1316" y="647"/>
                  </a:lnTo>
                  <a:lnTo>
                    <a:pt x="1308" y="696"/>
                  </a:lnTo>
                  <a:lnTo>
                    <a:pt x="1300" y="741"/>
                  </a:lnTo>
                  <a:lnTo>
                    <a:pt x="1297" y="762"/>
                  </a:lnTo>
                  <a:lnTo>
                    <a:pt x="1300" y="771"/>
                  </a:lnTo>
                  <a:lnTo>
                    <a:pt x="1305" y="779"/>
                  </a:lnTo>
                  <a:lnTo>
                    <a:pt x="1313" y="784"/>
                  </a:lnTo>
                  <a:lnTo>
                    <a:pt x="1322" y="789"/>
                  </a:lnTo>
                  <a:lnTo>
                    <a:pt x="1331" y="792"/>
                  </a:lnTo>
                  <a:lnTo>
                    <a:pt x="1339" y="792"/>
                  </a:lnTo>
                  <a:lnTo>
                    <a:pt x="1348" y="792"/>
                  </a:lnTo>
                  <a:lnTo>
                    <a:pt x="1354" y="788"/>
                  </a:lnTo>
                  <a:lnTo>
                    <a:pt x="1379" y="745"/>
                  </a:lnTo>
                  <a:lnTo>
                    <a:pt x="1383" y="749"/>
                  </a:lnTo>
                  <a:lnTo>
                    <a:pt x="1392" y="760"/>
                  </a:lnTo>
                  <a:lnTo>
                    <a:pt x="1405" y="771"/>
                  </a:lnTo>
                  <a:lnTo>
                    <a:pt x="1418" y="787"/>
                  </a:lnTo>
                  <a:lnTo>
                    <a:pt x="1432" y="801"/>
                  </a:lnTo>
                  <a:lnTo>
                    <a:pt x="1444" y="814"/>
                  </a:lnTo>
                  <a:lnTo>
                    <a:pt x="1453" y="822"/>
                  </a:lnTo>
                  <a:lnTo>
                    <a:pt x="1456" y="826"/>
                  </a:lnTo>
                  <a:lnTo>
                    <a:pt x="1526" y="6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4" name="Freeform 82"/>
            <p:cNvSpPr>
              <a:spLocks/>
            </p:cNvSpPr>
            <p:nvPr/>
          </p:nvSpPr>
          <p:spPr bwMode="auto">
            <a:xfrm>
              <a:off x="4821238" y="3457575"/>
              <a:ext cx="422275" cy="369888"/>
            </a:xfrm>
            <a:custGeom>
              <a:avLst/>
              <a:gdLst/>
              <a:ahLst/>
              <a:cxnLst>
                <a:cxn ang="0">
                  <a:pos x="588" y="85"/>
                </a:cxn>
                <a:cxn ang="0">
                  <a:pos x="543" y="50"/>
                </a:cxn>
                <a:cxn ang="0">
                  <a:pos x="495" y="25"/>
                </a:cxn>
                <a:cxn ang="0">
                  <a:pos x="447" y="8"/>
                </a:cxn>
                <a:cxn ang="0">
                  <a:pos x="397" y="0"/>
                </a:cxn>
                <a:cxn ang="0">
                  <a:pos x="348" y="0"/>
                </a:cxn>
                <a:cxn ang="0">
                  <a:pos x="303" y="6"/>
                </a:cxn>
                <a:cxn ang="0">
                  <a:pos x="261" y="13"/>
                </a:cxn>
                <a:cxn ang="0">
                  <a:pos x="223" y="25"/>
                </a:cxn>
                <a:cxn ang="0">
                  <a:pos x="192" y="37"/>
                </a:cxn>
                <a:cxn ang="0">
                  <a:pos x="166" y="50"/>
                </a:cxn>
                <a:cxn ang="0">
                  <a:pos x="147" y="63"/>
                </a:cxn>
                <a:cxn ang="0">
                  <a:pos x="133" y="74"/>
                </a:cxn>
                <a:cxn ang="0">
                  <a:pos x="117" y="87"/>
                </a:cxn>
                <a:cxn ang="0">
                  <a:pos x="102" y="101"/>
                </a:cxn>
                <a:cxn ang="0">
                  <a:pos x="87" y="117"/>
                </a:cxn>
                <a:cxn ang="0">
                  <a:pos x="76" y="130"/>
                </a:cxn>
                <a:cxn ang="0">
                  <a:pos x="54" y="165"/>
                </a:cxn>
                <a:cxn ang="0">
                  <a:pos x="28" y="213"/>
                </a:cxn>
                <a:cxn ang="0">
                  <a:pos x="11" y="253"/>
                </a:cxn>
                <a:cxn ang="0">
                  <a:pos x="7" y="284"/>
                </a:cxn>
                <a:cxn ang="0">
                  <a:pos x="2" y="327"/>
                </a:cxn>
                <a:cxn ang="0">
                  <a:pos x="2" y="385"/>
                </a:cxn>
                <a:cxn ang="0">
                  <a:pos x="16" y="454"/>
                </a:cxn>
                <a:cxn ang="0">
                  <a:pos x="43" y="517"/>
                </a:cxn>
                <a:cxn ang="0">
                  <a:pos x="82" y="573"/>
                </a:cxn>
                <a:cxn ang="0">
                  <a:pos x="129" y="621"/>
                </a:cxn>
                <a:cxn ang="0">
                  <a:pos x="186" y="659"/>
                </a:cxn>
                <a:cxn ang="0">
                  <a:pos x="249" y="686"/>
                </a:cxn>
                <a:cxn ang="0">
                  <a:pos x="317" y="700"/>
                </a:cxn>
                <a:cxn ang="0">
                  <a:pos x="379" y="700"/>
                </a:cxn>
                <a:cxn ang="0">
                  <a:pos x="428" y="694"/>
                </a:cxn>
                <a:cxn ang="0">
                  <a:pos x="476" y="679"/>
                </a:cxn>
                <a:cxn ang="0">
                  <a:pos x="522" y="660"/>
                </a:cxn>
                <a:cxn ang="0">
                  <a:pos x="562" y="634"/>
                </a:cxn>
                <a:cxn ang="0">
                  <a:pos x="600" y="603"/>
                </a:cxn>
                <a:cxn ang="0">
                  <a:pos x="632" y="567"/>
                </a:cxn>
                <a:cxn ang="0">
                  <a:pos x="659" y="528"/>
                </a:cxn>
                <a:cxn ang="0">
                  <a:pos x="674" y="506"/>
                </a:cxn>
                <a:cxn ang="0">
                  <a:pos x="679" y="507"/>
                </a:cxn>
                <a:cxn ang="0">
                  <a:pos x="705" y="504"/>
                </a:cxn>
                <a:cxn ang="0">
                  <a:pos x="746" y="481"/>
                </a:cxn>
                <a:cxn ang="0">
                  <a:pos x="777" y="441"/>
                </a:cxn>
                <a:cxn ang="0">
                  <a:pos x="794" y="387"/>
                </a:cxn>
                <a:cxn ang="0">
                  <a:pos x="795" y="337"/>
                </a:cxn>
                <a:cxn ang="0">
                  <a:pos x="789" y="302"/>
                </a:cxn>
                <a:cxn ang="0">
                  <a:pos x="759" y="260"/>
                </a:cxn>
                <a:cxn ang="0">
                  <a:pos x="710" y="204"/>
                </a:cxn>
                <a:cxn ang="0">
                  <a:pos x="662" y="152"/>
                </a:cxn>
                <a:cxn ang="0">
                  <a:pos x="624" y="116"/>
                </a:cxn>
              </a:cxnLst>
              <a:rect l="0" t="0" r="r" b="b"/>
              <a:pathLst>
                <a:path w="797" h="701">
                  <a:moveTo>
                    <a:pt x="610" y="105"/>
                  </a:moveTo>
                  <a:lnTo>
                    <a:pt x="588" y="85"/>
                  </a:lnTo>
                  <a:lnTo>
                    <a:pt x="565" y="66"/>
                  </a:lnTo>
                  <a:lnTo>
                    <a:pt x="543" y="50"/>
                  </a:lnTo>
                  <a:lnTo>
                    <a:pt x="519" y="37"/>
                  </a:lnTo>
                  <a:lnTo>
                    <a:pt x="495" y="25"/>
                  </a:lnTo>
                  <a:lnTo>
                    <a:pt x="471" y="16"/>
                  </a:lnTo>
                  <a:lnTo>
                    <a:pt x="447" y="8"/>
                  </a:lnTo>
                  <a:lnTo>
                    <a:pt x="423" y="3"/>
                  </a:lnTo>
                  <a:lnTo>
                    <a:pt x="397" y="0"/>
                  </a:lnTo>
                  <a:lnTo>
                    <a:pt x="373" y="0"/>
                  </a:lnTo>
                  <a:lnTo>
                    <a:pt x="348" y="0"/>
                  </a:lnTo>
                  <a:lnTo>
                    <a:pt x="325" y="3"/>
                  </a:lnTo>
                  <a:lnTo>
                    <a:pt x="303" y="6"/>
                  </a:lnTo>
                  <a:lnTo>
                    <a:pt x="281" y="9"/>
                  </a:lnTo>
                  <a:lnTo>
                    <a:pt x="261" y="13"/>
                  </a:lnTo>
                  <a:lnTo>
                    <a:pt x="242" y="18"/>
                  </a:lnTo>
                  <a:lnTo>
                    <a:pt x="223" y="25"/>
                  </a:lnTo>
                  <a:lnTo>
                    <a:pt x="207" y="30"/>
                  </a:lnTo>
                  <a:lnTo>
                    <a:pt x="192" y="37"/>
                  </a:lnTo>
                  <a:lnTo>
                    <a:pt x="178" y="43"/>
                  </a:lnTo>
                  <a:lnTo>
                    <a:pt x="166" y="50"/>
                  </a:lnTo>
                  <a:lnTo>
                    <a:pt x="156" y="56"/>
                  </a:lnTo>
                  <a:lnTo>
                    <a:pt x="147" y="63"/>
                  </a:lnTo>
                  <a:lnTo>
                    <a:pt x="140" y="68"/>
                  </a:lnTo>
                  <a:lnTo>
                    <a:pt x="133" y="74"/>
                  </a:lnTo>
                  <a:lnTo>
                    <a:pt x="125" y="81"/>
                  </a:lnTo>
                  <a:lnTo>
                    <a:pt x="117" y="87"/>
                  </a:lnTo>
                  <a:lnTo>
                    <a:pt x="109" y="94"/>
                  </a:lnTo>
                  <a:lnTo>
                    <a:pt x="102" y="101"/>
                  </a:lnTo>
                  <a:lnTo>
                    <a:pt x="95" y="109"/>
                  </a:lnTo>
                  <a:lnTo>
                    <a:pt x="87" y="117"/>
                  </a:lnTo>
                  <a:lnTo>
                    <a:pt x="81" y="125"/>
                  </a:lnTo>
                  <a:lnTo>
                    <a:pt x="76" y="130"/>
                  </a:lnTo>
                  <a:lnTo>
                    <a:pt x="66" y="144"/>
                  </a:lnTo>
                  <a:lnTo>
                    <a:pt x="54" y="165"/>
                  </a:lnTo>
                  <a:lnTo>
                    <a:pt x="41" y="188"/>
                  </a:lnTo>
                  <a:lnTo>
                    <a:pt x="28" y="213"/>
                  </a:lnTo>
                  <a:lnTo>
                    <a:pt x="17" y="235"/>
                  </a:lnTo>
                  <a:lnTo>
                    <a:pt x="11" y="253"/>
                  </a:lnTo>
                  <a:lnTo>
                    <a:pt x="12" y="263"/>
                  </a:lnTo>
                  <a:lnTo>
                    <a:pt x="7" y="284"/>
                  </a:lnTo>
                  <a:lnTo>
                    <a:pt x="3" y="305"/>
                  </a:lnTo>
                  <a:lnTo>
                    <a:pt x="2" y="327"/>
                  </a:lnTo>
                  <a:lnTo>
                    <a:pt x="0" y="349"/>
                  </a:lnTo>
                  <a:lnTo>
                    <a:pt x="2" y="385"/>
                  </a:lnTo>
                  <a:lnTo>
                    <a:pt x="8" y="420"/>
                  </a:lnTo>
                  <a:lnTo>
                    <a:pt x="16" y="454"/>
                  </a:lnTo>
                  <a:lnTo>
                    <a:pt x="29" y="486"/>
                  </a:lnTo>
                  <a:lnTo>
                    <a:pt x="43" y="517"/>
                  </a:lnTo>
                  <a:lnTo>
                    <a:pt x="61" y="546"/>
                  </a:lnTo>
                  <a:lnTo>
                    <a:pt x="82" y="573"/>
                  </a:lnTo>
                  <a:lnTo>
                    <a:pt x="104" y="598"/>
                  </a:lnTo>
                  <a:lnTo>
                    <a:pt x="129" y="621"/>
                  </a:lnTo>
                  <a:lnTo>
                    <a:pt x="156" y="640"/>
                  </a:lnTo>
                  <a:lnTo>
                    <a:pt x="186" y="659"/>
                  </a:lnTo>
                  <a:lnTo>
                    <a:pt x="217" y="674"/>
                  </a:lnTo>
                  <a:lnTo>
                    <a:pt x="249" y="686"/>
                  </a:lnTo>
                  <a:lnTo>
                    <a:pt x="283" y="694"/>
                  </a:lnTo>
                  <a:lnTo>
                    <a:pt x="317" y="700"/>
                  </a:lnTo>
                  <a:lnTo>
                    <a:pt x="353" y="701"/>
                  </a:lnTo>
                  <a:lnTo>
                    <a:pt x="379" y="700"/>
                  </a:lnTo>
                  <a:lnTo>
                    <a:pt x="404" y="697"/>
                  </a:lnTo>
                  <a:lnTo>
                    <a:pt x="428" y="694"/>
                  </a:lnTo>
                  <a:lnTo>
                    <a:pt x="453" y="687"/>
                  </a:lnTo>
                  <a:lnTo>
                    <a:pt x="476" y="679"/>
                  </a:lnTo>
                  <a:lnTo>
                    <a:pt x="500" y="670"/>
                  </a:lnTo>
                  <a:lnTo>
                    <a:pt x="522" y="660"/>
                  </a:lnTo>
                  <a:lnTo>
                    <a:pt x="543" y="647"/>
                  </a:lnTo>
                  <a:lnTo>
                    <a:pt x="562" y="634"/>
                  </a:lnTo>
                  <a:lnTo>
                    <a:pt x="581" y="618"/>
                  </a:lnTo>
                  <a:lnTo>
                    <a:pt x="600" y="603"/>
                  </a:lnTo>
                  <a:lnTo>
                    <a:pt x="616" y="586"/>
                  </a:lnTo>
                  <a:lnTo>
                    <a:pt x="632" y="567"/>
                  </a:lnTo>
                  <a:lnTo>
                    <a:pt x="646" y="547"/>
                  </a:lnTo>
                  <a:lnTo>
                    <a:pt x="659" y="528"/>
                  </a:lnTo>
                  <a:lnTo>
                    <a:pt x="671" y="506"/>
                  </a:lnTo>
                  <a:lnTo>
                    <a:pt x="674" y="506"/>
                  </a:lnTo>
                  <a:lnTo>
                    <a:pt x="676" y="506"/>
                  </a:lnTo>
                  <a:lnTo>
                    <a:pt x="679" y="507"/>
                  </a:lnTo>
                  <a:lnTo>
                    <a:pt x="681" y="507"/>
                  </a:lnTo>
                  <a:lnTo>
                    <a:pt x="705" y="504"/>
                  </a:lnTo>
                  <a:lnTo>
                    <a:pt x="727" y="495"/>
                  </a:lnTo>
                  <a:lnTo>
                    <a:pt x="746" y="481"/>
                  </a:lnTo>
                  <a:lnTo>
                    <a:pt x="763" y="463"/>
                  </a:lnTo>
                  <a:lnTo>
                    <a:pt x="777" y="441"/>
                  </a:lnTo>
                  <a:lnTo>
                    <a:pt x="788" y="415"/>
                  </a:lnTo>
                  <a:lnTo>
                    <a:pt x="794" y="387"/>
                  </a:lnTo>
                  <a:lnTo>
                    <a:pt x="797" y="357"/>
                  </a:lnTo>
                  <a:lnTo>
                    <a:pt x="795" y="337"/>
                  </a:lnTo>
                  <a:lnTo>
                    <a:pt x="793" y="319"/>
                  </a:lnTo>
                  <a:lnTo>
                    <a:pt x="789" y="302"/>
                  </a:lnTo>
                  <a:lnTo>
                    <a:pt x="782" y="285"/>
                  </a:lnTo>
                  <a:lnTo>
                    <a:pt x="759" y="260"/>
                  </a:lnTo>
                  <a:lnTo>
                    <a:pt x="734" y="231"/>
                  </a:lnTo>
                  <a:lnTo>
                    <a:pt x="710" y="204"/>
                  </a:lnTo>
                  <a:lnTo>
                    <a:pt x="685" y="177"/>
                  </a:lnTo>
                  <a:lnTo>
                    <a:pt x="662" y="152"/>
                  </a:lnTo>
                  <a:lnTo>
                    <a:pt x="641" y="131"/>
                  </a:lnTo>
                  <a:lnTo>
                    <a:pt x="624" y="116"/>
                  </a:lnTo>
                  <a:lnTo>
                    <a:pt x="610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5" name="Freeform 83"/>
            <p:cNvSpPr>
              <a:spLocks/>
            </p:cNvSpPr>
            <p:nvPr/>
          </p:nvSpPr>
          <p:spPr bwMode="auto">
            <a:xfrm>
              <a:off x="4851400" y="3484562"/>
              <a:ext cx="368300" cy="314325"/>
            </a:xfrm>
            <a:custGeom>
              <a:avLst/>
              <a:gdLst/>
              <a:ahLst/>
              <a:cxnLst>
                <a:cxn ang="0">
                  <a:pos x="626" y="227"/>
                </a:cxn>
                <a:cxn ang="0">
                  <a:pos x="615" y="229"/>
                </a:cxn>
                <a:cxn ang="0">
                  <a:pos x="604" y="234"/>
                </a:cxn>
                <a:cxn ang="0">
                  <a:pos x="594" y="241"/>
                </a:cxn>
                <a:cxn ang="0">
                  <a:pos x="585" y="219"/>
                </a:cxn>
                <a:cxn ang="0">
                  <a:pos x="567" y="171"/>
                </a:cxn>
                <a:cxn ang="0">
                  <a:pos x="541" y="127"/>
                </a:cxn>
                <a:cxn ang="0">
                  <a:pos x="508" y="88"/>
                </a:cxn>
                <a:cxn ang="0">
                  <a:pos x="469" y="54"/>
                </a:cxn>
                <a:cxn ang="0">
                  <a:pos x="425" y="28"/>
                </a:cxn>
                <a:cxn ang="0">
                  <a:pos x="376" y="10"/>
                </a:cxn>
                <a:cxn ang="0">
                  <a:pos x="324" y="1"/>
                </a:cxn>
                <a:cxn ang="0">
                  <a:pos x="267" y="1"/>
                </a:cxn>
                <a:cxn ang="0">
                  <a:pos x="209" y="13"/>
                </a:cxn>
                <a:cxn ang="0">
                  <a:pos x="155" y="36"/>
                </a:cxn>
                <a:cxn ang="0">
                  <a:pos x="109" y="69"/>
                </a:cxn>
                <a:cxn ang="0">
                  <a:pos x="67" y="109"/>
                </a:cxn>
                <a:cxn ang="0">
                  <a:pos x="36" y="155"/>
                </a:cxn>
                <a:cxn ang="0">
                  <a:pos x="13" y="210"/>
                </a:cxn>
                <a:cxn ang="0">
                  <a:pos x="1" y="267"/>
                </a:cxn>
                <a:cxn ang="0">
                  <a:pos x="1" y="329"/>
                </a:cxn>
                <a:cxn ang="0">
                  <a:pos x="13" y="386"/>
                </a:cxn>
                <a:cxn ang="0">
                  <a:pos x="36" y="440"/>
                </a:cxn>
                <a:cxn ang="0">
                  <a:pos x="67" y="487"/>
                </a:cxn>
                <a:cxn ang="0">
                  <a:pos x="109" y="527"/>
                </a:cxn>
                <a:cxn ang="0">
                  <a:pos x="155" y="560"/>
                </a:cxn>
                <a:cxn ang="0">
                  <a:pos x="209" y="583"/>
                </a:cxn>
                <a:cxn ang="0">
                  <a:pos x="267" y="595"/>
                </a:cxn>
                <a:cxn ang="0">
                  <a:pos x="323" y="595"/>
                </a:cxn>
                <a:cxn ang="0">
                  <a:pos x="372" y="587"/>
                </a:cxn>
                <a:cxn ang="0">
                  <a:pos x="417" y="570"/>
                </a:cxn>
                <a:cxn ang="0">
                  <a:pos x="460" y="548"/>
                </a:cxn>
                <a:cxn ang="0">
                  <a:pos x="498" y="518"/>
                </a:cxn>
                <a:cxn ang="0">
                  <a:pos x="530" y="483"/>
                </a:cxn>
                <a:cxn ang="0">
                  <a:pos x="558" y="443"/>
                </a:cxn>
                <a:cxn ang="0">
                  <a:pos x="577" y="399"/>
                </a:cxn>
                <a:cxn ang="0">
                  <a:pos x="590" y="381"/>
                </a:cxn>
                <a:cxn ang="0">
                  <a:pos x="600" y="390"/>
                </a:cxn>
                <a:cxn ang="0">
                  <a:pos x="612" y="396"/>
                </a:cxn>
                <a:cxn ang="0">
                  <a:pos x="625" y="400"/>
                </a:cxn>
                <a:cxn ang="0">
                  <a:pos x="644" y="399"/>
                </a:cxn>
                <a:cxn ang="0">
                  <a:pos x="668" y="386"/>
                </a:cxn>
                <a:cxn ang="0">
                  <a:pos x="686" y="361"/>
                </a:cxn>
                <a:cxn ang="0">
                  <a:pos x="696" y="332"/>
                </a:cxn>
                <a:cxn ang="0">
                  <a:pos x="696" y="295"/>
                </a:cxn>
                <a:cxn ang="0">
                  <a:pos x="686" y="266"/>
                </a:cxn>
                <a:cxn ang="0">
                  <a:pos x="668" y="241"/>
                </a:cxn>
                <a:cxn ang="0">
                  <a:pos x="644" y="228"/>
                </a:cxn>
              </a:cxnLst>
              <a:rect l="0" t="0" r="r" b="b"/>
              <a:pathLst>
                <a:path w="698" h="596">
                  <a:moveTo>
                    <a:pt x="631" y="227"/>
                  </a:moveTo>
                  <a:lnTo>
                    <a:pt x="626" y="227"/>
                  </a:lnTo>
                  <a:lnTo>
                    <a:pt x="620" y="228"/>
                  </a:lnTo>
                  <a:lnTo>
                    <a:pt x="615" y="229"/>
                  </a:lnTo>
                  <a:lnTo>
                    <a:pt x="609" y="232"/>
                  </a:lnTo>
                  <a:lnTo>
                    <a:pt x="604" y="234"/>
                  </a:lnTo>
                  <a:lnTo>
                    <a:pt x="599" y="237"/>
                  </a:lnTo>
                  <a:lnTo>
                    <a:pt x="594" y="241"/>
                  </a:lnTo>
                  <a:lnTo>
                    <a:pt x="590" y="245"/>
                  </a:lnTo>
                  <a:lnTo>
                    <a:pt x="585" y="219"/>
                  </a:lnTo>
                  <a:lnTo>
                    <a:pt x="576" y="194"/>
                  </a:lnTo>
                  <a:lnTo>
                    <a:pt x="567" y="171"/>
                  </a:lnTo>
                  <a:lnTo>
                    <a:pt x="555" y="148"/>
                  </a:lnTo>
                  <a:lnTo>
                    <a:pt x="541" y="127"/>
                  </a:lnTo>
                  <a:lnTo>
                    <a:pt x="525" y="106"/>
                  </a:lnTo>
                  <a:lnTo>
                    <a:pt x="508" y="88"/>
                  </a:lnTo>
                  <a:lnTo>
                    <a:pt x="489" y="70"/>
                  </a:lnTo>
                  <a:lnTo>
                    <a:pt x="469" y="54"/>
                  </a:lnTo>
                  <a:lnTo>
                    <a:pt x="447" y="41"/>
                  </a:lnTo>
                  <a:lnTo>
                    <a:pt x="425" y="28"/>
                  </a:lnTo>
                  <a:lnTo>
                    <a:pt x="401" y="18"/>
                  </a:lnTo>
                  <a:lnTo>
                    <a:pt x="376" y="10"/>
                  </a:lnTo>
                  <a:lnTo>
                    <a:pt x="350" y="5"/>
                  </a:lnTo>
                  <a:lnTo>
                    <a:pt x="324" y="1"/>
                  </a:lnTo>
                  <a:lnTo>
                    <a:pt x="297" y="0"/>
                  </a:lnTo>
                  <a:lnTo>
                    <a:pt x="267" y="1"/>
                  </a:lnTo>
                  <a:lnTo>
                    <a:pt x="237" y="6"/>
                  </a:lnTo>
                  <a:lnTo>
                    <a:pt x="209" y="13"/>
                  </a:lnTo>
                  <a:lnTo>
                    <a:pt x="181" y="23"/>
                  </a:lnTo>
                  <a:lnTo>
                    <a:pt x="155" y="36"/>
                  </a:lnTo>
                  <a:lnTo>
                    <a:pt x="131" y="50"/>
                  </a:lnTo>
                  <a:lnTo>
                    <a:pt x="109" y="69"/>
                  </a:lnTo>
                  <a:lnTo>
                    <a:pt x="87" y="87"/>
                  </a:lnTo>
                  <a:lnTo>
                    <a:pt x="67" y="109"/>
                  </a:lnTo>
                  <a:lnTo>
                    <a:pt x="50" y="131"/>
                  </a:lnTo>
                  <a:lnTo>
                    <a:pt x="36" y="155"/>
                  </a:lnTo>
                  <a:lnTo>
                    <a:pt x="23" y="181"/>
                  </a:lnTo>
                  <a:lnTo>
                    <a:pt x="13" y="210"/>
                  </a:lnTo>
                  <a:lnTo>
                    <a:pt x="6" y="238"/>
                  </a:lnTo>
                  <a:lnTo>
                    <a:pt x="1" y="267"/>
                  </a:lnTo>
                  <a:lnTo>
                    <a:pt x="0" y="298"/>
                  </a:lnTo>
                  <a:lnTo>
                    <a:pt x="1" y="329"/>
                  </a:lnTo>
                  <a:lnTo>
                    <a:pt x="6" y="358"/>
                  </a:lnTo>
                  <a:lnTo>
                    <a:pt x="13" y="386"/>
                  </a:lnTo>
                  <a:lnTo>
                    <a:pt x="23" y="415"/>
                  </a:lnTo>
                  <a:lnTo>
                    <a:pt x="36" y="440"/>
                  </a:lnTo>
                  <a:lnTo>
                    <a:pt x="50" y="465"/>
                  </a:lnTo>
                  <a:lnTo>
                    <a:pt x="67" y="487"/>
                  </a:lnTo>
                  <a:lnTo>
                    <a:pt x="87" y="509"/>
                  </a:lnTo>
                  <a:lnTo>
                    <a:pt x="109" y="527"/>
                  </a:lnTo>
                  <a:lnTo>
                    <a:pt x="131" y="545"/>
                  </a:lnTo>
                  <a:lnTo>
                    <a:pt x="155" y="560"/>
                  </a:lnTo>
                  <a:lnTo>
                    <a:pt x="181" y="573"/>
                  </a:lnTo>
                  <a:lnTo>
                    <a:pt x="209" y="583"/>
                  </a:lnTo>
                  <a:lnTo>
                    <a:pt x="237" y="589"/>
                  </a:lnTo>
                  <a:lnTo>
                    <a:pt x="267" y="595"/>
                  </a:lnTo>
                  <a:lnTo>
                    <a:pt x="297" y="596"/>
                  </a:lnTo>
                  <a:lnTo>
                    <a:pt x="323" y="595"/>
                  </a:lnTo>
                  <a:lnTo>
                    <a:pt x="347" y="592"/>
                  </a:lnTo>
                  <a:lnTo>
                    <a:pt x="372" y="587"/>
                  </a:lnTo>
                  <a:lnTo>
                    <a:pt x="395" y="579"/>
                  </a:lnTo>
                  <a:lnTo>
                    <a:pt x="417" y="570"/>
                  </a:lnTo>
                  <a:lnTo>
                    <a:pt x="440" y="560"/>
                  </a:lnTo>
                  <a:lnTo>
                    <a:pt x="460" y="548"/>
                  </a:lnTo>
                  <a:lnTo>
                    <a:pt x="480" y="534"/>
                  </a:lnTo>
                  <a:lnTo>
                    <a:pt x="498" y="518"/>
                  </a:lnTo>
                  <a:lnTo>
                    <a:pt x="515" y="501"/>
                  </a:lnTo>
                  <a:lnTo>
                    <a:pt x="530" y="483"/>
                  </a:lnTo>
                  <a:lnTo>
                    <a:pt x="545" y="464"/>
                  </a:lnTo>
                  <a:lnTo>
                    <a:pt x="558" y="443"/>
                  </a:lnTo>
                  <a:lnTo>
                    <a:pt x="568" y="421"/>
                  </a:lnTo>
                  <a:lnTo>
                    <a:pt x="577" y="399"/>
                  </a:lnTo>
                  <a:lnTo>
                    <a:pt x="585" y="376"/>
                  </a:lnTo>
                  <a:lnTo>
                    <a:pt x="590" y="381"/>
                  </a:lnTo>
                  <a:lnTo>
                    <a:pt x="594" y="386"/>
                  </a:lnTo>
                  <a:lnTo>
                    <a:pt x="600" y="390"/>
                  </a:lnTo>
                  <a:lnTo>
                    <a:pt x="606" y="394"/>
                  </a:lnTo>
                  <a:lnTo>
                    <a:pt x="612" y="396"/>
                  </a:lnTo>
                  <a:lnTo>
                    <a:pt x="619" y="399"/>
                  </a:lnTo>
                  <a:lnTo>
                    <a:pt x="625" y="400"/>
                  </a:lnTo>
                  <a:lnTo>
                    <a:pt x="631" y="400"/>
                  </a:lnTo>
                  <a:lnTo>
                    <a:pt x="644" y="399"/>
                  </a:lnTo>
                  <a:lnTo>
                    <a:pt x="657" y="394"/>
                  </a:lnTo>
                  <a:lnTo>
                    <a:pt x="668" y="386"/>
                  </a:lnTo>
                  <a:lnTo>
                    <a:pt x="678" y="374"/>
                  </a:lnTo>
                  <a:lnTo>
                    <a:pt x="686" y="361"/>
                  </a:lnTo>
                  <a:lnTo>
                    <a:pt x="692" y="347"/>
                  </a:lnTo>
                  <a:lnTo>
                    <a:pt x="696" y="332"/>
                  </a:lnTo>
                  <a:lnTo>
                    <a:pt x="698" y="313"/>
                  </a:lnTo>
                  <a:lnTo>
                    <a:pt x="696" y="295"/>
                  </a:lnTo>
                  <a:lnTo>
                    <a:pt x="692" y="280"/>
                  </a:lnTo>
                  <a:lnTo>
                    <a:pt x="686" y="266"/>
                  </a:lnTo>
                  <a:lnTo>
                    <a:pt x="678" y="253"/>
                  </a:lnTo>
                  <a:lnTo>
                    <a:pt x="668" y="241"/>
                  </a:lnTo>
                  <a:lnTo>
                    <a:pt x="657" y="233"/>
                  </a:lnTo>
                  <a:lnTo>
                    <a:pt x="644" y="228"/>
                  </a:lnTo>
                  <a:lnTo>
                    <a:pt x="631" y="227"/>
                  </a:lnTo>
                  <a:close/>
                </a:path>
              </a:pathLst>
            </a:custGeom>
            <a:solidFill>
              <a:srgbClr val="AFAA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6" name="Freeform 84"/>
            <p:cNvSpPr>
              <a:spLocks/>
            </p:cNvSpPr>
            <p:nvPr/>
          </p:nvSpPr>
          <p:spPr bwMode="auto">
            <a:xfrm>
              <a:off x="4929188" y="3702050"/>
              <a:ext cx="150813" cy="53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1"/>
                </a:cxn>
                <a:cxn ang="0">
                  <a:pos x="5" y="20"/>
                </a:cxn>
                <a:cxn ang="0">
                  <a:pos x="9" y="30"/>
                </a:cxn>
                <a:cxn ang="0">
                  <a:pos x="14" y="40"/>
                </a:cxn>
                <a:cxn ang="0">
                  <a:pos x="19" y="51"/>
                </a:cxn>
                <a:cxn ang="0">
                  <a:pos x="27" y="61"/>
                </a:cxn>
                <a:cxn ang="0">
                  <a:pos x="38" y="70"/>
                </a:cxn>
                <a:cxn ang="0">
                  <a:pos x="51" y="81"/>
                </a:cxn>
                <a:cxn ang="0">
                  <a:pos x="67" y="90"/>
                </a:cxn>
                <a:cxn ang="0">
                  <a:pos x="87" y="95"/>
                </a:cxn>
                <a:cxn ang="0">
                  <a:pos x="105" y="99"/>
                </a:cxn>
                <a:cxn ang="0">
                  <a:pos x="122" y="100"/>
                </a:cxn>
                <a:cxn ang="0">
                  <a:pos x="137" y="100"/>
                </a:cxn>
                <a:cxn ang="0">
                  <a:pos x="150" y="99"/>
                </a:cxn>
                <a:cxn ang="0">
                  <a:pos x="158" y="97"/>
                </a:cxn>
                <a:cxn ang="0">
                  <a:pos x="161" y="97"/>
                </a:cxn>
                <a:cxn ang="0">
                  <a:pos x="284" y="0"/>
                </a:cxn>
                <a:cxn ang="0">
                  <a:pos x="0" y="0"/>
                </a:cxn>
              </a:cxnLst>
              <a:rect l="0" t="0" r="r" b="b"/>
              <a:pathLst>
                <a:path w="284" h="100">
                  <a:moveTo>
                    <a:pt x="0" y="0"/>
                  </a:moveTo>
                  <a:lnTo>
                    <a:pt x="3" y="11"/>
                  </a:lnTo>
                  <a:lnTo>
                    <a:pt x="5" y="20"/>
                  </a:lnTo>
                  <a:lnTo>
                    <a:pt x="9" y="30"/>
                  </a:lnTo>
                  <a:lnTo>
                    <a:pt x="14" y="40"/>
                  </a:lnTo>
                  <a:lnTo>
                    <a:pt x="19" y="51"/>
                  </a:lnTo>
                  <a:lnTo>
                    <a:pt x="27" y="61"/>
                  </a:lnTo>
                  <a:lnTo>
                    <a:pt x="38" y="70"/>
                  </a:lnTo>
                  <a:lnTo>
                    <a:pt x="51" y="81"/>
                  </a:lnTo>
                  <a:lnTo>
                    <a:pt x="67" y="90"/>
                  </a:lnTo>
                  <a:lnTo>
                    <a:pt x="87" y="95"/>
                  </a:lnTo>
                  <a:lnTo>
                    <a:pt x="105" y="99"/>
                  </a:lnTo>
                  <a:lnTo>
                    <a:pt x="122" y="100"/>
                  </a:lnTo>
                  <a:lnTo>
                    <a:pt x="137" y="100"/>
                  </a:lnTo>
                  <a:lnTo>
                    <a:pt x="150" y="99"/>
                  </a:lnTo>
                  <a:lnTo>
                    <a:pt x="158" y="97"/>
                  </a:lnTo>
                  <a:lnTo>
                    <a:pt x="161" y="97"/>
                  </a:lnTo>
                  <a:lnTo>
                    <a:pt x="2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7" name="Freeform 85"/>
            <p:cNvSpPr>
              <a:spLocks/>
            </p:cNvSpPr>
            <p:nvPr/>
          </p:nvSpPr>
          <p:spPr bwMode="auto">
            <a:xfrm>
              <a:off x="4949825" y="3714750"/>
              <a:ext cx="88900" cy="1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30"/>
                </a:cxn>
                <a:cxn ang="0">
                  <a:pos x="125" y="30"/>
                </a:cxn>
                <a:cxn ang="0">
                  <a:pos x="167" y="0"/>
                </a:cxn>
                <a:cxn ang="0">
                  <a:pos x="0" y="0"/>
                </a:cxn>
              </a:cxnLst>
              <a:rect l="0" t="0" r="r" b="b"/>
              <a:pathLst>
                <a:path w="167" h="30">
                  <a:moveTo>
                    <a:pt x="0" y="0"/>
                  </a:moveTo>
                  <a:lnTo>
                    <a:pt x="13" y="30"/>
                  </a:lnTo>
                  <a:lnTo>
                    <a:pt x="125" y="30"/>
                  </a:lnTo>
                  <a:lnTo>
                    <a:pt x="1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8" name="Freeform 86"/>
            <p:cNvSpPr>
              <a:spLocks/>
            </p:cNvSpPr>
            <p:nvPr/>
          </p:nvSpPr>
          <p:spPr bwMode="auto">
            <a:xfrm>
              <a:off x="4905375" y="3546475"/>
              <a:ext cx="38100" cy="39688"/>
            </a:xfrm>
            <a:custGeom>
              <a:avLst/>
              <a:gdLst/>
              <a:ahLst/>
              <a:cxnLst>
                <a:cxn ang="0">
                  <a:pos x="36" y="74"/>
                </a:cxn>
                <a:cxn ang="0">
                  <a:pos x="50" y="71"/>
                </a:cxn>
                <a:cxn ang="0">
                  <a:pos x="62" y="62"/>
                </a:cxn>
                <a:cxn ang="0">
                  <a:pos x="70" y="51"/>
                </a:cxn>
                <a:cxn ang="0">
                  <a:pos x="72" y="36"/>
                </a:cxn>
                <a:cxn ang="0">
                  <a:pos x="70" y="22"/>
                </a:cxn>
                <a:cxn ang="0">
                  <a:pos x="62" y="10"/>
                </a:cxn>
                <a:cxn ang="0">
                  <a:pos x="50" y="3"/>
                </a:cxn>
                <a:cxn ang="0">
                  <a:pos x="36" y="0"/>
                </a:cxn>
                <a:cxn ang="0">
                  <a:pos x="22" y="3"/>
                </a:cxn>
                <a:cxn ang="0">
                  <a:pos x="10" y="10"/>
                </a:cxn>
                <a:cxn ang="0">
                  <a:pos x="2" y="22"/>
                </a:cxn>
                <a:cxn ang="0">
                  <a:pos x="0" y="36"/>
                </a:cxn>
                <a:cxn ang="0">
                  <a:pos x="2" y="51"/>
                </a:cxn>
                <a:cxn ang="0">
                  <a:pos x="10" y="62"/>
                </a:cxn>
                <a:cxn ang="0">
                  <a:pos x="22" y="71"/>
                </a:cxn>
                <a:cxn ang="0">
                  <a:pos x="36" y="74"/>
                </a:cxn>
              </a:cxnLst>
              <a:rect l="0" t="0" r="r" b="b"/>
              <a:pathLst>
                <a:path w="72" h="74">
                  <a:moveTo>
                    <a:pt x="36" y="74"/>
                  </a:moveTo>
                  <a:lnTo>
                    <a:pt x="50" y="71"/>
                  </a:lnTo>
                  <a:lnTo>
                    <a:pt x="62" y="62"/>
                  </a:lnTo>
                  <a:lnTo>
                    <a:pt x="70" y="51"/>
                  </a:lnTo>
                  <a:lnTo>
                    <a:pt x="72" y="36"/>
                  </a:lnTo>
                  <a:lnTo>
                    <a:pt x="70" y="22"/>
                  </a:lnTo>
                  <a:lnTo>
                    <a:pt x="62" y="10"/>
                  </a:lnTo>
                  <a:lnTo>
                    <a:pt x="50" y="3"/>
                  </a:lnTo>
                  <a:lnTo>
                    <a:pt x="36" y="0"/>
                  </a:lnTo>
                  <a:lnTo>
                    <a:pt x="22" y="3"/>
                  </a:lnTo>
                  <a:lnTo>
                    <a:pt x="10" y="10"/>
                  </a:lnTo>
                  <a:lnTo>
                    <a:pt x="2" y="22"/>
                  </a:lnTo>
                  <a:lnTo>
                    <a:pt x="0" y="36"/>
                  </a:lnTo>
                  <a:lnTo>
                    <a:pt x="2" y="51"/>
                  </a:lnTo>
                  <a:lnTo>
                    <a:pt x="10" y="62"/>
                  </a:lnTo>
                  <a:lnTo>
                    <a:pt x="22" y="71"/>
                  </a:lnTo>
                  <a:lnTo>
                    <a:pt x="36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9" name="Freeform 87"/>
            <p:cNvSpPr>
              <a:spLocks/>
            </p:cNvSpPr>
            <p:nvPr/>
          </p:nvSpPr>
          <p:spPr bwMode="auto">
            <a:xfrm>
              <a:off x="5027613" y="3548062"/>
              <a:ext cx="46038" cy="46038"/>
            </a:xfrm>
            <a:custGeom>
              <a:avLst/>
              <a:gdLst/>
              <a:ahLst/>
              <a:cxnLst>
                <a:cxn ang="0">
                  <a:pos x="43" y="85"/>
                </a:cxn>
                <a:cxn ang="0">
                  <a:pos x="52" y="84"/>
                </a:cxn>
                <a:cxn ang="0">
                  <a:pos x="60" y="81"/>
                </a:cxn>
                <a:cxn ang="0">
                  <a:pos x="67" y="77"/>
                </a:cxn>
                <a:cxn ang="0">
                  <a:pos x="73" y="72"/>
                </a:cxn>
                <a:cxn ang="0">
                  <a:pos x="78" y="66"/>
                </a:cxn>
                <a:cxn ang="0">
                  <a:pos x="82" y="59"/>
                </a:cxn>
                <a:cxn ang="0">
                  <a:pos x="85" y="52"/>
                </a:cxn>
                <a:cxn ang="0">
                  <a:pos x="86" y="42"/>
                </a:cxn>
                <a:cxn ang="0">
                  <a:pos x="85" y="33"/>
                </a:cxn>
                <a:cxn ang="0">
                  <a:pos x="82" y="26"/>
                </a:cxn>
                <a:cxn ang="0">
                  <a:pos x="78" y="18"/>
                </a:cxn>
                <a:cxn ang="0">
                  <a:pos x="73" y="11"/>
                </a:cxn>
                <a:cxn ang="0">
                  <a:pos x="67" y="6"/>
                </a:cxn>
                <a:cxn ang="0">
                  <a:pos x="60" y="2"/>
                </a:cxn>
                <a:cxn ang="0">
                  <a:pos x="52" y="1"/>
                </a:cxn>
                <a:cxn ang="0">
                  <a:pos x="43" y="0"/>
                </a:cxn>
                <a:cxn ang="0">
                  <a:pos x="34" y="1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13" y="11"/>
                </a:cxn>
                <a:cxn ang="0">
                  <a:pos x="8" y="18"/>
                </a:cxn>
                <a:cxn ang="0">
                  <a:pos x="4" y="26"/>
                </a:cxn>
                <a:cxn ang="0">
                  <a:pos x="2" y="33"/>
                </a:cxn>
                <a:cxn ang="0">
                  <a:pos x="0" y="42"/>
                </a:cxn>
                <a:cxn ang="0">
                  <a:pos x="2" y="52"/>
                </a:cxn>
                <a:cxn ang="0">
                  <a:pos x="4" y="59"/>
                </a:cxn>
                <a:cxn ang="0">
                  <a:pos x="8" y="66"/>
                </a:cxn>
                <a:cxn ang="0">
                  <a:pos x="13" y="72"/>
                </a:cxn>
                <a:cxn ang="0">
                  <a:pos x="20" y="77"/>
                </a:cxn>
                <a:cxn ang="0">
                  <a:pos x="26" y="81"/>
                </a:cxn>
                <a:cxn ang="0">
                  <a:pos x="34" y="84"/>
                </a:cxn>
                <a:cxn ang="0">
                  <a:pos x="43" y="85"/>
                </a:cxn>
              </a:cxnLst>
              <a:rect l="0" t="0" r="r" b="b"/>
              <a:pathLst>
                <a:path w="86" h="85">
                  <a:moveTo>
                    <a:pt x="43" y="85"/>
                  </a:moveTo>
                  <a:lnTo>
                    <a:pt x="52" y="84"/>
                  </a:lnTo>
                  <a:lnTo>
                    <a:pt x="60" y="81"/>
                  </a:lnTo>
                  <a:lnTo>
                    <a:pt x="67" y="77"/>
                  </a:lnTo>
                  <a:lnTo>
                    <a:pt x="73" y="72"/>
                  </a:lnTo>
                  <a:lnTo>
                    <a:pt x="78" y="66"/>
                  </a:lnTo>
                  <a:lnTo>
                    <a:pt x="82" y="59"/>
                  </a:lnTo>
                  <a:lnTo>
                    <a:pt x="85" y="52"/>
                  </a:lnTo>
                  <a:lnTo>
                    <a:pt x="86" y="42"/>
                  </a:lnTo>
                  <a:lnTo>
                    <a:pt x="85" y="33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3" y="11"/>
                  </a:lnTo>
                  <a:lnTo>
                    <a:pt x="67" y="6"/>
                  </a:lnTo>
                  <a:lnTo>
                    <a:pt x="60" y="2"/>
                  </a:lnTo>
                  <a:lnTo>
                    <a:pt x="52" y="1"/>
                  </a:lnTo>
                  <a:lnTo>
                    <a:pt x="43" y="0"/>
                  </a:lnTo>
                  <a:lnTo>
                    <a:pt x="34" y="1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3" y="11"/>
                  </a:lnTo>
                  <a:lnTo>
                    <a:pt x="8" y="18"/>
                  </a:lnTo>
                  <a:lnTo>
                    <a:pt x="4" y="26"/>
                  </a:lnTo>
                  <a:lnTo>
                    <a:pt x="2" y="33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4" y="59"/>
                  </a:lnTo>
                  <a:lnTo>
                    <a:pt x="8" y="66"/>
                  </a:lnTo>
                  <a:lnTo>
                    <a:pt x="13" y="72"/>
                  </a:lnTo>
                  <a:lnTo>
                    <a:pt x="20" y="77"/>
                  </a:lnTo>
                  <a:lnTo>
                    <a:pt x="26" y="81"/>
                  </a:lnTo>
                  <a:lnTo>
                    <a:pt x="34" y="84"/>
                  </a:lnTo>
                  <a:lnTo>
                    <a:pt x="43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0" name="Freeform 88"/>
            <p:cNvSpPr>
              <a:spLocks/>
            </p:cNvSpPr>
            <p:nvPr/>
          </p:nvSpPr>
          <p:spPr bwMode="auto">
            <a:xfrm>
              <a:off x="4919663" y="3551237"/>
              <a:ext cx="88900" cy="111125"/>
            </a:xfrm>
            <a:custGeom>
              <a:avLst/>
              <a:gdLst/>
              <a:ahLst/>
              <a:cxnLst>
                <a:cxn ang="0">
                  <a:pos x="45" y="183"/>
                </a:cxn>
                <a:cxn ang="0">
                  <a:pos x="118" y="50"/>
                </a:cxn>
                <a:cxn ang="0">
                  <a:pos x="118" y="0"/>
                </a:cxn>
                <a:cxn ang="0">
                  <a:pos x="0" y="210"/>
                </a:cxn>
                <a:cxn ang="0">
                  <a:pos x="167" y="210"/>
                </a:cxn>
                <a:cxn ang="0">
                  <a:pos x="167" y="183"/>
                </a:cxn>
                <a:cxn ang="0">
                  <a:pos x="45" y="183"/>
                </a:cxn>
              </a:cxnLst>
              <a:rect l="0" t="0" r="r" b="b"/>
              <a:pathLst>
                <a:path w="167" h="210">
                  <a:moveTo>
                    <a:pt x="45" y="183"/>
                  </a:moveTo>
                  <a:lnTo>
                    <a:pt x="118" y="50"/>
                  </a:lnTo>
                  <a:lnTo>
                    <a:pt x="118" y="0"/>
                  </a:lnTo>
                  <a:lnTo>
                    <a:pt x="0" y="210"/>
                  </a:lnTo>
                  <a:lnTo>
                    <a:pt x="167" y="210"/>
                  </a:lnTo>
                  <a:lnTo>
                    <a:pt x="167" y="183"/>
                  </a:lnTo>
                  <a:lnTo>
                    <a:pt x="45" y="1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3" name="Freeform 91"/>
            <p:cNvSpPr>
              <a:spLocks/>
            </p:cNvSpPr>
            <p:nvPr/>
          </p:nvSpPr>
          <p:spPr bwMode="auto">
            <a:xfrm>
              <a:off x="5191125" y="3873500"/>
              <a:ext cx="166688" cy="276225"/>
            </a:xfrm>
            <a:custGeom>
              <a:avLst/>
              <a:gdLst/>
              <a:ahLst/>
              <a:cxnLst>
                <a:cxn ang="0">
                  <a:pos x="15" y="201"/>
                </a:cxn>
                <a:cxn ang="0">
                  <a:pos x="27" y="205"/>
                </a:cxn>
                <a:cxn ang="0">
                  <a:pos x="40" y="209"/>
                </a:cxn>
                <a:cxn ang="0">
                  <a:pos x="52" y="215"/>
                </a:cxn>
                <a:cxn ang="0">
                  <a:pos x="63" y="222"/>
                </a:cxn>
                <a:cxn ang="0">
                  <a:pos x="75" y="230"/>
                </a:cxn>
                <a:cxn ang="0">
                  <a:pos x="84" y="236"/>
                </a:cxn>
                <a:cxn ang="0">
                  <a:pos x="93" y="243"/>
                </a:cxn>
                <a:cxn ang="0">
                  <a:pos x="101" y="248"/>
                </a:cxn>
                <a:cxn ang="0">
                  <a:pos x="114" y="258"/>
                </a:cxn>
                <a:cxn ang="0">
                  <a:pos x="128" y="270"/>
                </a:cxn>
                <a:cxn ang="0">
                  <a:pos x="141" y="281"/>
                </a:cxn>
                <a:cxn ang="0">
                  <a:pos x="156" y="294"/>
                </a:cxn>
                <a:cxn ang="0">
                  <a:pos x="167" y="307"/>
                </a:cxn>
                <a:cxn ang="0">
                  <a:pos x="178" y="322"/>
                </a:cxn>
                <a:cxn ang="0">
                  <a:pos x="187" y="336"/>
                </a:cxn>
                <a:cxn ang="0">
                  <a:pos x="193" y="351"/>
                </a:cxn>
                <a:cxn ang="0">
                  <a:pos x="206" y="398"/>
                </a:cxn>
                <a:cxn ang="0">
                  <a:pos x="216" y="454"/>
                </a:cxn>
                <a:cxn ang="0">
                  <a:pos x="226" y="500"/>
                </a:cxn>
                <a:cxn ang="0">
                  <a:pos x="228" y="520"/>
                </a:cxn>
                <a:cxn ang="0">
                  <a:pos x="316" y="490"/>
                </a:cxn>
                <a:cxn ang="0">
                  <a:pos x="312" y="474"/>
                </a:cxn>
                <a:cxn ang="0">
                  <a:pos x="307" y="458"/>
                </a:cxn>
                <a:cxn ang="0">
                  <a:pos x="302" y="437"/>
                </a:cxn>
                <a:cxn ang="0">
                  <a:pos x="297" y="415"/>
                </a:cxn>
                <a:cxn ang="0">
                  <a:pos x="290" y="389"/>
                </a:cxn>
                <a:cxn ang="0">
                  <a:pos x="285" y="362"/>
                </a:cxn>
                <a:cxn ang="0">
                  <a:pos x="279" y="333"/>
                </a:cxn>
                <a:cxn ang="0">
                  <a:pos x="274" y="301"/>
                </a:cxn>
                <a:cxn ang="0">
                  <a:pos x="270" y="281"/>
                </a:cxn>
                <a:cxn ang="0">
                  <a:pos x="263" y="261"/>
                </a:cxn>
                <a:cxn ang="0">
                  <a:pos x="255" y="240"/>
                </a:cxn>
                <a:cxn ang="0">
                  <a:pos x="246" y="219"/>
                </a:cxn>
                <a:cxn ang="0">
                  <a:pos x="236" y="198"/>
                </a:cxn>
                <a:cxn ang="0">
                  <a:pos x="223" y="176"/>
                </a:cxn>
                <a:cxn ang="0">
                  <a:pos x="209" y="156"/>
                </a:cxn>
                <a:cxn ang="0">
                  <a:pos x="192" y="136"/>
                </a:cxn>
                <a:cxn ang="0">
                  <a:pos x="174" y="116"/>
                </a:cxn>
                <a:cxn ang="0">
                  <a:pos x="154" y="96"/>
                </a:cxn>
                <a:cxn ang="0">
                  <a:pos x="133" y="78"/>
                </a:cxn>
                <a:cxn ang="0">
                  <a:pos x="110" y="60"/>
                </a:cxn>
                <a:cxn ang="0">
                  <a:pos x="85" y="43"/>
                </a:cxn>
                <a:cxn ang="0">
                  <a:pos x="58" y="27"/>
                </a:cxn>
                <a:cxn ang="0">
                  <a:pos x="30" y="13"/>
                </a:cxn>
                <a:cxn ang="0">
                  <a:pos x="0" y="0"/>
                </a:cxn>
                <a:cxn ang="0">
                  <a:pos x="15" y="201"/>
                </a:cxn>
              </a:cxnLst>
              <a:rect l="0" t="0" r="r" b="b"/>
              <a:pathLst>
                <a:path w="316" h="520">
                  <a:moveTo>
                    <a:pt x="15" y="201"/>
                  </a:moveTo>
                  <a:lnTo>
                    <a:pt x="27" y="205"/>
                  </a:lnTo>
                  <a:lnTo>
                    <a:pt x="40" y="209"/>
                  </a:lnTo>
                  <a:lnTo>
                    <a:pt x="52" y="215"/>
                  </a:lnTo>
                  <a:lnTo>
                    <a:pt x="63" y="222"/>
                  </a:lnTo>
                  <a:lnTo>
                    <a:pt x="75" y="230"/>
                  </a:lnTo>
                  <a:lnTo>
                    <a:pt x="84" y="236"/>
                  </a:lnTo>
                  <a:lnTo>
                    <a:pt x="93" y="243"/>
                  </a:lnTo>
                  <a:lnTo>
                    <a:pt x="101" y="248"/>
                  </a:lnTo>
                  <a:lnTo>
                    <a:pt x="114" y="258"/>
                  </a:lnTo>
                  <a:lnTo>
                    <a:pt x="128" y="270"/>
                  </a:lnTo>
                  <a:lnTo>
                    <a:pt x="141" y="281"/>
                  </a:lnTo>
                  <a:lnTo>
                    <a:pt x="156" y="294"/>
                  </a:lnTo>
                  <a:lnTo>
                    <a:pt x="167" y="307"/>
                  </a:lnTo>
                  <a:lnTo>
                    <a:pt x="178" y="322"/>
                  </a:lnTo>
                  <a:lnTo>
                    <a:pt x="187" y="336"/>
                  </a:lnTo>
                  <a:lnTo>
                    <a:pt x="193" y="351"/>
                  </a:lnTo>
                  <a:lnTo>
                    <a:pt x="206" y="398"/>
                  </a:lnTo>
                  <a:lnTo>
                    <a:pt x="216" y="454"/>
                  </a:lnTo>
                  <a:lnTo>
                    <a:pt x="226" y="500"/>
                  </a:lnTo>
                  <a:lnTo>
                    <a:pt x="228" y="520"/>
                  </a:lnTo>
                  <a:lnTo>
                    <a:pt x="316" y="490"/>
                  </a:lnTo>
                  <a:lnTo>
                    <a:pt x="312" y="474"/>
                  </a:lnTo>
                  <a:lnTo>
                    <a:pt x="307" y="458"/>
                  </a:lnTo>
                  <a:lnTo>
                    <a:pt x="302" y="437"/>
                  </a:lnTo>
                  <a:lnTo>
                    <a:pt x="297" y="415"/>
                  </a:lnTo>
                  <a:lnTo>
                    <a:pt x="290" y="389"/>
                  </a:lnTo>
                  <a:lnTo>
                    <a:pt x="285" y="362"/>
                  </a:lnTo>
                  <a:lnTo>
                    <a:pt x="279" y="333"/>
                  </a:lnTo>
                  <a:lnTo>
                    <a:pt x="274" y="301"/>
                  </a:lnTo>
                  <a:lnTo>
                    <a:pt x="270" y="281"/>
                  </a:lnTo>
                  <a:lnTo>
                    <a:pt x="263" y="261"/>
                  </a:lnTo>
                  <a:lnTo>
                    <a:pt x="255" y="240"/>
                  </a:lnTo>
                  <a:lnTo>
                    <a:pt x="246" y="219"/>
                  </a:lnTo>
                  <a:lnTo>
                    <a:pt x="236" y="198"/>
                  </a:lnTo>
                  <a:lnTo>
                    <a:pt x="223" y="176"/>
                  </a:lnTo>
                  <a:lnTo>
                    <a:pt x="209" y="156"/>
                  </a:lnTo>
                  <a:lnTo>
                    <a:pt x="192" y="136"/>
                  </a:lnTo>
                  <a:lnTo>
                    <a:pt x="174" y="116"/>
                  </a:lnTo>
                  <a:lnTo>
                    <a:pt x="154" y="96"/>
                  </a:lnTo>
                  <a:lnTo>
                    <a:pt x="133" y="78"/>
                  </a:lnTo>
                  <a:lnTo>
                    <a:pt x="110" y="60"/>
                  </a:lnTo>
                  <a:lnTo>
                    <a:pt x="85" y="43"/>
                  </a:lnTo>
                  <a:lnTo>
                    <a:pt x="58" y="27"/>
                  </a:lnTo>
                  <a:lnTo>
                    <a:pt x="30" y="13"/>
                  </a:lnTo>
                  <a:lnTo>
                    <a:pt x="0" y="0"/>
                  </a:lnTo>
                  <a:lnTo>
                    <a:pt x="15" y="201"/>
                  </a:lnTo>
                  <a:close/>
                </a:path>
              </a:pathLst>
            </a:custGeom>
            <a:solidFill>
              <a:srgbClr val="FFFF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" name="Freeform 92"/>
            <p:cNvSpPr>
              <a:spLocks/>
            </p:cNvSpPr>
            <p:nvPr/>
          </p:nvSpPr>
          <p:spPr bwMode="auto">
            <a:xfrm>
              <a:off x="4859338" y="3859212"/>
              <a:ext cx="392113" cy="792163"/>
            </a:xfrm>
            <a:custGeom>
              <a:avLst/>
              <a:gdLst/>
              <a:ahLst/>
              <a:cxnLst>
                <a:cxn ang="0">
                  <a:pos x="594" y="289"/>
                </a:cxn>
                <a:cxn ang="0">
                  <a:pos x="599" y="622"/>
                </a:cxn>
                <a:cxn ang="0">
                  <a:pos x="625" y="705"/>
                </a:cxn>
                <a:cxn ang="0">
                  <a:pos x="662" y="825"/>
                </a:cxn>
                <a:cxn ang="0">
                  <a:pos x="695" y="937"/>
                </a:cxn>
                <a:cxn ang="0">
                  <a:pos x="721" y="1061"/>
                </a:cxn>
                <a:cxn ang="0">
                  <a:pos x="738" y="1170"/>
                </a:cxn>
                <a:cxn ang="0">
                  <a:pos x="738" y="1218"/>
                </a:cxn>
                <a:cxn ang="0">
                  <a:pos x="730" y="1244"/>
                </a:cxn>
                <a:cxn ang="0">
                  <a:pos x="720" y="1283"/>
                </a:cxn>
                <a:cxn ang="0">
                  <a:pos x="687" y="1354"/>
                </a:cxn>
                <a:cxn ang="0">
                  <a:pos x="648" y="1430"/>
                </a:cxn>
                <a:cxn ang="0">
                  <a:pos x="618" y="1483"/>
                </a:cxn>
                <a:cxn ang="0">
                  <a:pos x="438" y="1492"/>
                </a:cxn>
                <a:cxn ang="0">
                  <a:pos x="442" y="1381"/>
                </a:cxn>
                <a:cxn ang="0">
                  <a:pos x="445" y="1228"/>
                </a:cxn>
                <a:cxn ang="0">
                  <a:pos x="445" y="1183"/>
                </a:cxn>
                <a:cxn ang="0">
                  <a:pos x="438" y="1126"/>
                </a:cxn>
                <a:cxn ang="0">
                  <a:pos x="417" y="1054"/>
                </a:cxn>
                <a:cxn ang="0">
                  <a:pos x="369" y="965"/>
                </a:cxn>
                <a:cxn ang="0">
                  <a:pos x="295" y="1017"/>
                </a:cxn>
                <a:cxn ang="0">
                  <a:pos x="276" y="1105"/>
                </a:cxn>
                <a:cxn ang="0">
                  <a:pos x="263" y="1170"/>
                </a:cxn>
                <a:cxn ang="0">
                  <a:pos x="258" y="1206"/>
                </a:cxn>
                <a:cxn ang="0">
                  <a:pos x="255" y="1299"/>
                </a:cxn>
                <a:cxn ang="0">
                  <a:pos x="263" y="1465"/>
                </a:cxn>
                <a:cxn ang="0">
                  <a:pos x="101" y="1496"/>
                </a:cxn>
                <a:cxn ang="0">
                  <a:pos x="87" y="1461"/>
                </a:cxn>
                <a:cxn ang="0">
                  <a:pos x="55" y="1382"/>
                </a:cxn>
                <a:cxn ang="0">
                  <a:pos x="22" y="1301"/>
                </a:cxn>
                <a:cxn ang="0">
                  <a:pos x="5" y="1253"/>
                </a:cxn>
                <a:cxn ang="0">
                  <a:pos x="0" y="1192"/>
                </a:cxn>
                <a:cxn ang="0">
                  <a:pos x="4" y="1065"/>
                </a:cxn>
                <a:cxn ang="0">
                  <a:pos x="23" y="955"/>
                </a:cxn>
                <a:cxn ang="0">
                  <a:pos x="57" y="802"/>
                </a:cxn>
                <a:cxn ang="0">
                  <a:pos x="87" y="667"/>
                </a:cxn>
                <a:cxn ang="0">
                  <a:pos x="101" y="609"/>
                </a:cxn>
                <a:cxn ang="0">
                  <a:pos x="123" y="6"/>
                </a:cxn>
                <a:cxn ang="0">
                  <a:pos x="167" y="193"/>
                </a:cxn>
                <a:cxn ang="0">
                  <a:pos x="526" y="207"/>
                </a:cxn>
                <a:cxn ang="0">
                  <a:pos x="579" y="10"/>
                </a:cxn>
              </a:cxnLst>
              <a:rect l="0" t="0" r="r" b="b"/>
              <a:pathLst>
                <a:path w="739" h="1496">
                  <a:moveTo>
                    <a:pt x="579" y="10"/>
                  </a:moveTo>
                  <a:lnTo>
                    <a:pt x="594" y="289"/>
                  </a:lnTo>
                  <a:lnTo>
                    <a:pt x="595" y="609"/>
                  </a:lnTo>
                  <a:lnTo>
                    <a:pt x="599" y="622"/>
                  </a:lnTo>
                  <a:lnTo>
                    <a:pt x="609" y="655"/>
                  </a:lnTo>
                  <a:lnTo>
                    <a:pt x="625" y="705"/>
                  </a:lnTo>
                  <a:lnTo>
                    <a:pt x="644" y="763"/>
                  </a:lnTo>
                  <a:lnTo>
                    <a:pt x="662" y="825"/>
                  </a:lnTo>
                  <a:lnTo>
                    <a:pt x="681" y="885"/>
                  </a:lnTo>
                  <a:lnTo>
                    <a:pt x="695" y="937"/>
                  </a:lnTo>
                  <a:lnTo>
                    <a:pt x="704" y="974"/>
                  </a:lnTo>
                  <a:lnTo>
                    <a:pt x="721" y="1061"/>
                  </a:lnTo>
                  <a:lnTo>
                    <a:pt x="733" y="1124"/>
                  </a:lnTo>
                  <a:lnTo>
                    <a:pt x="738" y="1170"/>
                  </a:lnTo>
                  <a:lnTo>
                    <a:pt x="739" y="1198"/>
                  </a:lnTo>
                  <a:lnTo>
                    <a:pt x="738" y="1218"/>
                  </a:lnTo>
                  <a:lnTo>
                    <a:pt x="734" y="1232"/>
                  </a:lnTo>
                  <a:lnTo>
                    <a:pt x="730" y="1244"/>
                  </a:lnTo>
                  <a:lnTo>
                    <a:pt x="726" y="1259"/>
                  </a:lnTo>
                  <a:lnTo>
                    <a:pt x="720" y="1283"/>
                  </a:lnTo>
                  <a:lnTo>
                    <a:pt x="705" y="1316"/>
                  </a:lnTo>
                  <a:lnTo>
                    <a:pt x="687" y="1354"/>
                  </a:lnTo>
                  <a:lnTo>
                    <a:pt x="668" y="1393"/>
                  </a:lnTo>
                  <a:lnTo>
                    <a:pt x="648" y="1430"/>
                  </a:lnTo>
                  <a:lnTo>
                    <a:pt x="631" y="1461"/>
                  </a:lnTo>
                  <a:lnTo>
                    <a:pt x="618" y="1483"/>
                  </a:lnTo>
                  <a:lnTo>
                    <a:pt x="614" y="1491"/>
                  </a:lnTo>
                  <a:lnTo>
                    <a:pt x="438" y="1492"/>
                  </a:lnTo>
                  <a:lnTo>
                    <a:pt x="439" y="1459"/>
                  </a:lnTo>
                  <a:lnTo>
                    <a:pt x="442" y="1381"/>
                  </a:lnTo>
                  <a:lnTo>
                    <a:pt x="445" y="1293"/>
                  </a:lnTo>
                  <a:lnTo>
                    <a:pt x="445" y="1228"/>
                  </a:lnTo>
                  <a:lnTo>
                    <a:pt x="445" y="1206"/>
                  </a:lnTo>
                  <a:lnTo>
                    <a:pt x="445" y="1183"/>
                  </a:lnTo>
                  <a:lnTo>
                    <a:pt x="442" y="1156"/>
                  </a:lnTo>
                  <a:lnTo>
                    <a:pt x="438" y="1126"/>
                  </a:lnTo>
                  <a:lnTo>
                    <a:pt x="430" y="1092"/>
                  </a:lnTo>
                  <a:lnTo>
                    <a:pt x="417" y="1054"/>
                  </a:lnTo>
                  <a:lnTo>
                    <a:pt x="398" y="1013"/>
                  </a:lnTo>
                  <a:lnTo>
                    <a:pt x="369" y="965"/>
                  </a:lnTo>
                  <a:lnTo>
                    <a:pt x="310" y="965"/>
                  </a:lnTo>
                  <a:lnTo>
                    <a:pt x="295" y="1017"/>
                  </a:lnTo>
                  <a:lnTo>
                    <a:pt x="285" y="1065"/>
                  </a:lnTo>
                  <a:lnTo>
                    <a:pt x="276" y="1105"/>
                  </a:lnTo>
                  <a:lnTo>
                    <a:pt x="268" y="1140"/>
                  </a:lnTo>
                  <a:lnTo>
                    <a:pt x="263" y="1170"/>
                  </a:lnTo>
                  <a:lnTo>
                    <a:pt x="259" y="1192"/>
                  </a:lnTo>
                  <a:lnTo>
                    <a:pt x="258" y="1206"/>
                  </a:lnTo>
                  <a:lnTo>
                    <a:pt x="257" y="1214"/>
                  </a:lnTo>
                  <a:lnTo>
                    <a:pt x="255" y="1299"/>
                  </a:lnTo>
                  <a:lnTo>
                    <a:pt x="259" y="1391"/>
                  </a:lnTo>
                  <a:lnTo>
                    <a:pt x="263" y="1465"/>
                  </a:lnTo>
                  <a:lnTo>
                    <a:pt x="266" y="1496"/>
                  </a:lnTo>
                  <a:lnTo>
                    <a:pt x="101" y="1496"/>
                  </a:lnTo>
                  <a:lnTo>
                    <a:pt x="97" y="1487"/>
                  </a:lnTo>
                  <a:lnTo>
                    <a:pt x="87" y="1461"/>
                  </a:lnTo>
                  <a:lnTo>
                    <a:pt x="72" y="1425"/>
                  </a:lnTo>
                  <a:lnTo>
                    <a:pt x="55" y="1382"/>
                  </a:lnTo>
                  <a:lnTo>
                    <a:pt x="37" y="1340"/>
                  </a:lnTo>
                  <a:lnTo>
                    <a:pt x="22" y="1301"/>
                  </a:lnTo>
                  <a:lnTo>
                    <a:pt x="10" y="1270"/>
                  </a:lnTo>
                  <a:lnTo>
                    <a:pt x="5" y="1253"/>
                  </a:lnTo>
                  <a:lnTo>
                    <a:pt x="2" y="1233"/>
                  </a:lnTo>
                  <a:lnTo>
                    <a:pt x="0" y="1192"/>
                  </a:lnTo>
                  <a:lnTo>
                    <a:pt x="0" y="1132"/>
                  </a:lnTo>
                  <a:lnTo>
                    <a:pt x="4" y="1065"/>
                  </a:lnTo>
                  <a:lnTo>
                    <a:pt x="11" y="1018"/>
                  </a:lnTo>
                  <a:lnTo>
                    <a:pt x="23" y="955"/>
                  </a:lnTo>
                  <a:lnTo>
                    <a:pt x="39" y="880"/>
                  </a:lnTo>
                  <a:lnTo>
                    <a:pt x="57" y="802"/>
                  </a:lnTo>
                  <a:lnTo>
                    <a:pt x="72" y="729"/>
                  </a:lnTo>
                  <a:lnTo>
                    <a:pt x="87" y="667"/>
                  </a:lnTo>
                  <a:lnTo>
                    <a:pt x="97" y="624"/>
                  </a:lnTo>
                  <a:lnTo>
                    <a:pt x="101" y="609"/>
                  </a:lnTo>
                  <a:lnTo>
                    <a:pt x="102" y="294"/>
                  </a:lnTo>
                  <a:lnTo>
                    <a:pt x="123" y="6"/>
                  </a:lnTo>
                  <a:lnTo>
                    <a:pt x="171" y="0"/>
                  </a:lnTo>
                  <a:lnTo>
                    <a:pt x="167" y="193"/>
                  </a:lnTo>
                  <a:lnTo>
                    <a:pt x="338" y="247"/>
                  </a:lnTo>
                  <a:lnTo>
                    <a:pt x="526" y="207"/>
                  </a:lnTo>
                  <a:lnTo>
                    <a:pt x="524" y="4"/>
                  </a:lnTo>
                  <a:lnTo>
                    <a:pt x="579" y="10"/>
                  </a:lnTo>
                  <a:close/>
                </a:path>
              </a:pathLst>
            </a:custGeom>
            <a:solidFill>
              <a:srgbClr val="8CA3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5" name="Freeform 93"/>
            <p:cNvSpPr>
              <a:spLocks/>
            </p:cNvSpPr>
            <p:nvPr/>
          </p:nvSpPr>
          <p:spPr bwMode="auto">
            <a:xfrm>
              <a:off x="4686300" y="3868737"/>
              <a:ext cx="222250" cy="180975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12" y="5"/>
                </a:cxn>
                <a:cxn ang="0">
                  <a:pos x="402" y="10"/>
                </a:cxn>
                <a:cxn ang="0">
                  <a:pos x="393" y="17"/>
                </a:cxn>
                <a:cxn ang="0">
                  <a:pos x="382" y="23"/>
                </a:cxn>
                <a:cxn ang="0">
                  <a:pos x="370" y="31"/>
                </a:cxn>
                <a:cxn ang="0">
                  <a:pos x="360" y="39"/>
                </a:cxn>
                <a:cxn ang="0">
                  <a:pos x="350" y="47"/>
                </a:cxn>
                <a:cxn ang="0">
                  <a:pos x="341" y="56"/>
                </a:cxn>
                <a:cxn ang="0">
                  <a:pos x="324" y="74"/>
                </a:cxn>
                <a:cxn ang="0">
                  <a:pos x="304" y="96"/>
                </a:cxn>
                <a:cxn ang="0">
                  <a:pos x="286" y="118"/>
                </a:cxn>
                <a:cxn ang="0">
                  <a:pos x="267" y="141"/>
                </a:cxn>
                <a:cxn ang="0">
                  <a:pos x="247" y="162"/>
                </a:cxn>
                <a:cxn ang="0">
                  <a:pos x="230" y="179"/>
                </a:cxn>
                <a:cxn ang="0">
                  <a:pos x="214" y="193"/>
                </a:cxn>
                <a:cxn ang="0">
                  <a:pos x="199" y="200"/>
                </a:cxn>
                <a:cxn ang="0">
                  <a:pos x="182" y="201"/>
                </a:cxn>
                <a:cxn ang="0">
                  <a:pos x="164" y="198"/>
                </a:cxn>
                <a:cxn ang="0">
                  <a:pos x="144" y="191"/>
                </a:cxn>
                <a:cxn ang="0">
                  <a:pos x="123" y="182"/>
                </a:cxn>
                <a:cxn ang="0">
                  <a:pos x="99" y="170"/>
                </a:cxn>
                <a:cxn ang="0">
                  <a:pos x="77" y="157"/>
                </a:cxn>
                <a:cxn ang="0">
                  <a:pos x="54" y="143"/>
                </a:cxn>
                <a:cxn ang="0">
                  <a:pos x="31" y="130"/>
                </a:cxn>
                <a:cxn ang="0">
                  <a:pos x="0" y="223"/>
                </a:cxn>
                <a:cxn ang="0">
                  <a:pos x="3" y="227"/>
                </a:cxn>
                <a:cxn ang="0">
                  <a:pos x="10" y="233"/>
                </a:cxn>
                <a:cxn ang="0">
                  <a:pos x="20" y="241"/>
                </a:cxn>
                <a:cxn ang="0">
                  <a:pos x="32" y="249"/>
                </a:cxn>
                <a:cxn ang="0">
                  <a:pos x="48" y="258"/>
                </a:cxn>
                <a:cxn ang="0">
                  <a:pos x="63" y="268"/>
                </a:cxn>
                <a:cxn ang="0">
                  <a:pos x="81" y="279"/>
                </a:cxn>
                <a:cxn ang="0">
                  <a:pos x="101" y="288"/>
                </a:cxn>
                <a:cxn ang="0">
                  <a:pos x="120" y="298"/>
                </a:cxn>
                <a:cxn ang="0">
                  <a:pos x="141" y="309"/>
                </a:cxn>
                <a:cxn ang="0">
                  <a:pos x="160" y="318"/>
                </a:cxn>
                <a:cxn ang="0">
                  <a:pos x="181" y="325"/>
                </a:cxn>
                <a:cxn ang="0">
                  <a:pos x="199" y="332"/>
                </a:cxn>
                <a:cxn ang="0">
                  <a:pos x="217" y="337"/>
                </a:cxn>
                <a:cxn ang="0">
                  <a:pos x="234" y="341"/>
                </a:cxn>
                <a:cxn ang="0">
                  <a:pos x="250" y="342"/>
                </a:cxn>
                <a:cxn ang="0">
                  <a:pos x="268" y="340"/>
                </a:cxn>
                <a:cxn ang="0">
                  <a:pos x="285" y="333"/>
                </a:cxn>
                <a:cxn ang="0">
                  <a:pos x="303" y="324"/>
                </a:cxn>
                <a:cxn ang="0">
                  <a:pos x="321" y="312"/>
                </a:cxn>
                <a:cxn ang="0">
                  <a:pos x="338" y="299"/>
                </a:cxn>
                <a:cxn ang="0">
                  <a:pos x="355" y="286"/>
                </a:cxn>
                <a:cxn ang="0">
                  <a:pos x="372" y="275"/>
                </a:cxn>
                <a:cxn ang="0">
                  <a:pos x="389" y="266"/>
                </a:cxn>
                <a:cxn ang="0">
                  <a:pos x="420" y="0"/>
                </a:cxn>
              </a:cxnLst>
              <a:rect l="0" t="0" r="r" b="b"/>
              <a:pathLst>
                <a:path w="420" h="342">
                  <a:moveTo>
                    <a:pt x="420" y="0"/>
                  </a:moveTo>
                  <a:lnTo>
                    <a:pt x="412" y="5"/>
                  </a:lnTo>
                  <a:lnTo>
                    <a:pt x="402" y="10"/>
                  </a:lnTo>
                  <a:lnTo>
                    <a:pt x="393" y="17"/>
                  </a:lnTo>
                  <a:lnTo>
                    <a:pt x="382" y="23"/>
                  </a:lnTo>
                  <a:lnTo>
                    <a:pt x="370" y="31"/>
                  </a:lnTo>
                  <a:lnTo>
                    <a:pt x="360" y="39"/>
                  </a:lnTo>
                  <a:lnTo>
                    <a:pt x="350" y="47"/>
                  </a:lnTo>
                  <a:lnTo>
                    <a:pt x="341" y="56"/>
                  </a:lnTo>
                  <a:lnTo>
                    <a:pt x="324" y="74"/>
                  </a:lnTo>
                  <a:lnTo>
                    <a:pt x="304" y="96"/>
                  </a:lnTo>
                  <a:lnTo>
                    <a:pt x="286" y="118"/>
                  </a:lnTo>
                  <a:lnTo>
                    <a:pt x="267" y="141"/>
                  </a:lnTo>
                  <a:lnTo>
                    <a:pt x="247" y="162"/>
                  </a:lnTo>
                  <a:lnTo>
                    <a:pt x="230" y="179"/>
                  </a:lnTo>
                  <a:lnTo>
                    <a:pt x="214" y="193"/>
                  </a:lnTo>
                  <a:lnTo>
                    <a:pt x="199" y="200"/>
                  </a:lnTo>
                  <a:lnTo>
                    <a:pt x="182" y="201"/>
                  </a:lnTo>
                  <a:lnTo>
                    <a:pt x="164" y="198"/>
                  </a:lnTo>
                  <a:lnTo>
                    <a:pt x="144" y="191"/>
                  </a:lnTo>
                  <a:lnTo>
                    <a:pt x="123" y="182"/>
                  </a:lnTo>
                  <a:lnTo>
                    <a:pt x="99" y="170"/>
                  </a:lnTo>
                  <a:lnTo>
                    <a:pt x="77" y="157"/>
                  </a:lnTo>
                  <a:lnTo>
                    <a:pt x="54" y="143"/>
                  </a:lnTo>
                  <a:lnTo>
                    <a:pt x="31" y="130"/>
                  </a:lnTo>
                  <a:lnTo>
                    <a:pt x="0" y="223"/>
                  </a:lnTo>
                  <a:lnTo>
                    <a:pt x="3" y="227"/>
                  </a:lnTo>
                  <a:lnTo>
                    <a:pt x="10" y="233"/>
                  </a:lnTo>
                  <a:lnTo>
                    <a:pt x="20" y="241"/>
                  </a:lnTo>
                  <a:lnTo>
                    <a:pt x="32" y="249"/>
                  </a:lnTo>
                  <a:lnTo>
                    <a:pt x="48" y="258"/>
                  </a:lnTo>
                  <a:lnTo>
                    <a:pt x="63" y="268"/>
                  </a:lnTo>
                  <a:lnTo>
                    <a:pt x="81" y="279"/>
                  </a:lnTo>
                  <a:lnTo>
                    <a:pt x="101" y="288"/>
                  </a:lnTo>
                  <a:lnTo>
                    <a:pt x="120" y="298"/>
                  </a:lnTo>
                  <a:lnTo>
                    <a:pt x="141" y="309"/>
                  </a:lnTo>
                  <a:lnTo>
                    <a:pt x="160" y="318"/>
                  </a:lnTo>
                  <a:lnTo>
                    <a:pt x="181" y="325"/>
                  </a:lnTo>
                  <a:lnTo>
                    <a:pt x="199" y="332"/>
                  </a:lnTo>
                  <a:lnTo>
                    <a:pt x="217" y="337"/>
                  </a:lnTo>
                  <a:lnTo>
                    <a:pt x="234" y="341"/>
                  </a:lnTo>
                  <a:lnTo>
                    <a:pt x="250" y="342"/>
                  </a:lnTo>
                  <a:lnTo>
                    <a:pt x="268" y="340"/>
                  </a:lnTo>
                  <a:lnTo>
                    <a:pt x="285" y="333"/>
                  </a:lnTo>
                  <a:lnTo>
                    <a:pt x="303" y="324"/>
                  </a:lnTo>
                  <a:lnTo>
                    <a:pt x="321" y="312"/>
                  </a:lnTo>
                  <a:lnTo>
                    <a:pt x="338" y="299"/>
                  </a:lnTo>
                  <a:lnTo>
                    <a:pt x="355" y="286"/>
                  </a:lnTo>
                  <a:lnTo>
                    <a:pt x="372" y="275"/>
                  </a:lnTo>
                  <a:lnTo>
                    <a:pt x="389" y="266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FFFF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6" name="Freeform 94"/>
            <p:cNvSpPr>
              <a:spLocks/>
            </p:cNvSpPr>
            <p:nvPr/>
          </p:nvSpPr>
          <p:spPr bwMode="auto">
            <a:xfrm>
              <a:off x="5292725" y="4156075"/>
              <a:ext cx="119063" cy="155575"/>
            </a:xfrm>
            <a:custGeom>
              <a:avLst/>
              <a:gdLst/>
              <a:ahLst/>
              <a:cxnLst>
                <a:cxn ang="0">
                  <a:pos x="19" y="285"/>
                </a:cxn>
                <a:cxn ang="0">
                  <a:pos x="26" y="289"/>
                </a:cxn>
                <a:cxn ang="0">
                  <a:pos x="34" y="291"/>
                </a:cxn>
                <a:cxn ang="0">
                  <a:pos x="42" y="293"/>
                </a:cxn>
                <a:cxn ang="0">
                  <a:pos x="50" y="291"/>
                </a:cxn>
                <a:cxn ang="0">
                  <a:pos x="57" y="290"/>
                </a:cxn>
                <a:cxn ang="0">
                  <a:pos x="65" y="286"/>
                </a:cxn>
                <a:cxn ang="0">
                  <a:pos x="72" y="281"/>
                </a:cxn>
                <a:cxn ang="0">
                  <a:pos x="77" y="274"/>
                </a:cxn>
                <a:cxn ang="0">
                  <a:pos x="217" y="67"/>
                </a:cxn>
                <a:cxn ang="0">
                  <a:pos x="224" y="52"/>
                </a:cxn>
                <a:cxn ang="0">
                  <a:pos x="224" y="35"/>
                </a:cxn>
                <a:cxn ang="0">
                  <a:pos x="218" y="19"/>
                </a:cxn>
                <a:cxn ang="0">
                  <a:pos x="207" y="8"/>
                </a:cxn>
                <a:cxn ang="0">
                  <a:pos x="207" y="8"/>
                </a:cxn>
                <a:cxn ang="0">
                  <a:pos x="199" y="4"/>
                </a:cxn>
                <a:cxn ang="0">
                  <a:pos x="191" y="1"/>
                </a:cxn>
                <a:cxn ang="0">
                  <a:pos x="182" y="0"/>
                </a:cxn>
                <a:cxn ang="0">
                  <a:pos x="174" y="1"/>
                </a:cxn>
                <a:cxn ang="0">
                  <a:pos x="166" y="4"/>
                </a:cxn>
                <a:cxn ang="0">
                  <a:pos x="159" y="8"/>
                </a:cxn>
                <a:cxn ang="0">
                  <a:pos x="152" y="13"/>
                </a:cxn>
                <a:cxn ang="0">
                  <a:pos x="147" y="19"/>
                </a:cxn>
                <a:cxn ang="0">
                  <a:pos x="7" y="227"/>
                </a:cxn>
                <a:cxn ang="0">
                  <a:pos x="0" y="242"/>
                </a:cxn>
                <a:cxn ang="0">
                  <a:pos x="0" y="258"/>
                </a:cxn>
                <a:cxn ang="0">
                  <a:pos x="7" y="273"/>
                </a:cxn>
                <a:cxn ang="0">
                  <a:pos x="19" y="285"/>
                </a:cxn>
                <a:cxn ang="0">
                  <a:pos x="19" y="285"/>
                </a:cxn>
              </a:cxnLst>
              <a:rect l="0" t="0" r="r" b="b"/>
              <a:pathLst>
                <a:path w="224" h="293">
                  <a:moveTo>
                    <a:pt x="19" y="285"/>
                  </a:moveTo>
                  <a:lnTo>
                    <a:pt x="26" y="289"/>
                  </a:lnTo>
                  <a:lnTo>
                    <a:pt x="34" y="291"/>
                  </a:lnTo>
                  <a:lnTo>
                    <a:pt x="42" y="293"/>
                  </a:lnTo>
                  <a:lnTo>
                    <a:pt x="50" y="291"/>
                  </a:lnTo>
                  <a:lnTo>
                    <a:pt x="57" y="290"/>
                  </a:lnTo>
                  <a:lnTo>
                    <a:pt x="65" y="286"/>
                  </a:lnTo>
                  <a:lnTo>
                    <a:pt x="72" y="281"/>
                  </a:lnTo>
                  <a:lnTo>
                    <a:pt x="77" y="274"/>
                  </a:lnTo>
                  <a:lnTo>
                    <a:pt x="217" y="67"/>
                  </a:lnTo>
                  <a:lnTo>
                    <a:pt x="224" y="52"/>
                  </a:lnTo>
                  <a:lnTo>
                    <a:pt x="224" y="35"/>
                  </a:lnTo>
                  <a:lnTo>
                    <a:pt x="218" y="19"/>
                  </a:lnTo>
                  <a:lnTo>
                    <a:pt x="207" y="8"/>
                  </a:lnTo>
                  <a:lnTo>
                    <a:pt x="207" y="8"/>
                  </a:lnTo>
                  <a:lnTo>
                    <a:pt x="199" y="4"/>
                  </a:lnTo>
                  <a:lnTo>
                    <a:pt x="191" y="1"/>
                  </a:lnTo>
                  <a:lnTo>
                    <a:pt x="182" y="0"/>
                  </a:lnTo>
                  <a:lnTo>
                    <a:pt x="174" y="1"/>
                  </a:lnTo>
                  <a:lnTo>
                    <a:pt x="166" y="4"/>
                  </a:lnTo>
                  <a:lnTo>
                    <a:pt x="159" y="8"/>
                  </a:lnTo>
                  <a:lnTo>
                    <a:pt x="152" y="13"/>
                  </a:lnTo>
                  <a:lnTo>
                    <a:pt x="147" y="19"/>
                  </a:lnTo>
                  <a:lnTo>
                    <a:pt x="7" y="227"/>
                  </a:lnTo>
                  <a:lnTo>
                    <a:pt x="0" y="242"/>
                  </a:lnTo>
                  <a:lnTo>
                    <a:pt x="0" y="258"/>
                  </a:lnTo>
                  <a:lnTo>
                    <a:pt x="7" y="273"/>
                  </a:lnTo>
                  <a:lnTo>
                    <a:pt x="19" y="285"/>
                  </a:lnTo>
                  <a:lnTo>
                    <a:pt x="19" y="2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7" name="Freeform 95"/>
            <p:cNvSpPr>
              <a:spLocks/>
            </p:cNvSpPr>
            <p:nvPr/>
          </p:nvSpPr>
          <p:spPr bwMode="auto">
            <a:xfrm>
              <a:off x="5138738" y="4349750"/>
              <a:ext cx="144463" cy="177800"/>
            </a:xfrm>
            <a:custGeom>
              <a:avLst/>
              <a:gdLst/>
              <a:ahLst/>
              <a:cxnLst>
                <a:cxn ang="0">
                  <a:pos x="32" y="337"/>
                </a:cxn>
                <a:cxn ang="0">
                  <a:pos x="273" y="276"/>
                </a:cxn>
                <a:cxn ang="0">
                  <a:pos x="256" y="0"/>
                </a:cxn>
                <a:cxn ang="0">
                  <a:pos x="0" y="91"/>
                </a:cxn>
                <a:cxn ang="0">
                  <a:pos x="32" y="337"/>
                </a:cxn>
              </a:cxnLst>
              <a:rect l="0" t="0" r="r" b="b"/>
              <a:pathLst>
                <a:path w="273" h="337">
                  <a:moveTo>
                    <a:pt x="32" y="337"/>
                  </a:moveTo>
                  <a:lnTo>
                    <a:pt x="273" y="276"/>
                  </a:lnTo>
                  <a:lnTo>
                    <a:pt x="256" y="0"/>
                  </a:lnTo>
                  <a:lnTo>
                    <a:pt x="0" y="91"/>
                  </a:lnTo>
                  <a:lnTo>
                    <a:pt x="32" y="3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8" name="Freeform 96"/>
            <p:cNvSpPr>
              <a:spLocks/>
            </p:cNvSpPr>
            <p:nvPr/>
          </p:nvSpPr>
          <p:spPr bwMode="auto">
            <a:xfrm>
              <a:off x="5157788" y="4368800"/>
              <a:ext cx="109538" cy="139700"/>
            </a:xfrm>
            <a:custGeom>
              <a:avLst/>
              <a:gdLst/>
              <a:ahLst/>
              <a:cxnLst>
                <a:cxn ang="0">
                  <a:pos x="193" y="0"/>
                </a:cxn>
                <a:cxn ang="0">
                  <a:pos x="0" y="72"/>
                </a:cxn>
                <a:cxn ang="0">
                  <a:pos x="26" y="263"/>
                </a:cxn>
                <a:cxn ang="0">
                  <a:pos x="207" y="212"/>
                </a:cxn>
                <a:cxn ang="0">
                  <a:pos x="193" y="0"/>
                </a:cxn>
              </a:cxnLst>
              <a:rect l="0" t="0" r="r" b="b"/>
              <a:pathLst>
                <a:path w="207" h="263">
                  <a:moveTo>
                    <a:pt x="193" y="0"/>
                  </a:moveTo>
                  <a:lnTo>
                    <a:pt x="0" y="72"/>
                  </a:lnTo>
                  <a:lnTo>
                    <a:pt x="26" y="263"/>
                  </a:lnTo>
                  <a:lnTo>
                    <a:pt x="207" y="212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9" name="Freeform 97"/>
            <p:cNvSpPr>
              <a:spLocks/>
            </p:cNvSpPr>
            <p:nvPr/>
          </p:nvSpPr>
          <p:spPr bwMode="auto">
            <a:xfrm>
              <a:off x="5229225" y="4292600"/>
              <a:ext cx="84138" cy="117475"/>
            </a:xfrm>
            <a:custGeom>
              <a:avLst/>
              <a:gdLst/>
              <a:ahLst/>
              <a:cxnLst>
                <a:cxn ang="0">
                  <a:pos x="7" y="219"/>
                </a:cxn>
                <a:cxn ang="0">
                  <a:pos x="13" y="221"/>
                </a:cxn>
                <a:cxn ang="0">
                  <a:pos x="20" y="221"/>
                </a:cxn>
                <a:cxn ang="0">
                  <a:pos x="25" y="219"/>
                </a:cxn>
                <a:cxn ang="0">
                  <a:pos x="30" y="215"/>
                </a:cxn>
                <a:cxn ang="0">
                  <a:pos x="159" y="24"/>
                </a:cxn>
                <a:cxn ang="0">
                  <a:pos x="161" y="18"/>
                </a:cxn>
                <a:cxn ang="0">
                  <a:pos x="161" y="11"/>
                </a:cxn>
                <a:cxn ang="0">
                  <a:pos x="159" y="6"/>
                </a:cxn>
                <a:cxn ang="0">
                  <a:pos x="155" y="1"/>
                </a:cxn>
                <a:cxn ang="0">
                  <a:pos x="155" y="1"/>
                </a:cxn>
                <a:cxn ang="0">
                  <a:pos x="148" y="0"/>
                </a:cxn>
                <a:cxn ang="0">
                  <a:pos x="142" y="0"/>
                </a:cxn>
                <a:cxn ang="0">
                  <a:pos x="137" y="1"/>
                </a:cxn>
                <a:cxn ang="0">
                  <a:pos x="132" y="6"/>
                </a:cxn>
                <a:cxn ang="0">
                  <a:pos x="3" y="197"/>
                </a:cxn>
                <a:cxn ang="0">
                  <a:pos x="0" y="202"/>
                </a:cxn>
                <a:cxn ang="0">
                  <a:pos x="0" y="208"/>
                </a:cxn>
                <a:cxn ang="0">
                  <a:pos x="3" y="213"/>
                </a:cxn>
                <a:cxn ang="0">
                  <a:pos x="7" y="219"/>
                </a:cxn>
                <a:cxn ang="0">
                  <a:pos x="7" y="219"/>
                </a:cxn>
              </a:cxnLst>
              <a:rect l="0" t="0" r="r" b="b"/>
              <a:pathLst>
                <a:path w="161" h="221">
                  <a:moveTo>
                    <a:pt x="7" y="219"/>
                  </a:moveTo>
                  <a:lnTo>
                    <a:pt x="13" y="221"/>
                  </a:lnTo>
                  <a:lnTo>
                    <a:pt x="20" y="221"/>
                  </a:lnTo>
                  <a:lnTo>
                    <a:pt x="25" y="219"/>
                  </a:lnTo>
                  <a:lnTo>
                    <a:pt x="30" y="215"/>
                  </a:lnTo>
                  <a:lnTo>
                    <a:pt x="159" y="24"/>
                  </a:lnTo>
                  <a:lnTo>
                    <a:pt x="161" y="18"/>
                  </a:lnTo>
                  <a:lnTo>
                    <a:pt x="161" y="11"/>
                  </a:lnTo>
                  <a:lnTo>
                    <a:pt x="159" y="6"/>
                  </a:lnTo>
                  <a:lnTo>
                    <a:pt x="155" y="1"/>
                  </a:lnTo>
                  <a:lnTo>
                    <a:pt x="155" y="1"/>
                  </a:lnTo>
                  <a:lnTo>
                    <a:pt x="148" y="0"/>
                  </a:lnTo>
                  <a:lnTo>
                    <a:pt x="142" y="0"/>
                  </a:lnTo>
                  <a:lnTo>
                    <a:pt x="137" y="1"/>
                  </a:lnTo>
                  <a:lnTo>
                    <a:pt x="132" y="6"/>
                  </a:lnTo>
                  <a:lnTo>
                    <a:pt x="3" y="197"/>
                  </a:lnTo>
                  <a:lnTo>
                    <a:pt x="0" y="202"/>
                  </a:lnTo>
                  <a:lnTo>
                    <a:pt x="0" y="208"/>
                  </a:lnTo>
                  <a:lnTo>
                    <a:pt x="3" y="213"/>
                  </a:lnTo>
                  <a:lnTo>
                    <a:pt x="7" y="219"/>
                  </a:lnTo>
                  <a:lnTo>
                    <a:pt x="7" y="2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0" name="Freeform 98"/>
            <p:cNvSpPr>
              <a:spLocks/>
            </p:cNvSpPr>
            <p:nvPr/>
          </p:nvSpPr>
          <p:spPr bwMode="auto">
            <a:xfrm>
              <a:off x="5300663" y="4160838"/>
              <a:ext cx="80963" cy="80963"/>
            </a:xfrm>
            <a:custGeom>
              <a:avLst/>
              <a:gdLst/>
              <a:ahLst/>
              <a:cxnLst>
                <a:cxn ang="0">
                  <a:pos x="153" y="81"/>
                </a:cxn>
                <a:cxn ang="0">
                  <a:pos x="152" y="80"/>
                </a:cxn>
                <a:cxn ang="0">
                  <a:pos x="150" y="78"/>
                </a:cxn>
                <a:cxn ang="0">
                  <a:pos x="146" y="74"/>
                </a:cxn>
                <a:cxn ang="0">
                  <a:pos x="140" y="67"/>
                </a:cxn>
                <a:cxn ang="0">
                  <a:pos x="134" y="59"/>
                </a:cxn>
                <a:cxn ang="0">
                  <a:pos x="126" y="52"/>
                </a:cxn>
                <a:cxn ang="0">
                  <a:pos x="118" y="43"/>
                </a:cxn>
                <a:cxn ang="0">
                  <a:pos x="109" y="32"/>
                </a:cxn>
                <a:cxn ang="0">
                  <a:pos x="105" y="26"/>
                </a:cxn>
                <a:cxn ang="0">
                  <a:pos x="98" y="15"/>
                </a:cxn>
                <a:cxn ang="0">
                  <a:pos x="90" y="5"/>
                </a:cxn>
                <a:cxn ang="0">
                  <a:pos x="86" y="0"/>
                </a:cxn>
                <a:cxn ang="0">
                  <a:pos x="83" y="1"/>
                </a:cxn>
                <a:cxn ang="0">
                  <a:pos x="78" y="4"/>
                </a:cxn>
                <a:cxn ang="0">
                  <a:pos x="69" y="8"/>
                </a:cxn>
                <a:cxn ang="0">
                  <a:pos x="59" y="13"/>
                </a:cxn>
                <a:cxn ang="0">
                  <a:pos x="50" y="18"/>
                </a:cxn>
                <a:cxn ang="0">
                  <a:pos x="41" y="22"/>
                </a:cxn>
                <a:cxn ang="0">
                  <a:pos x="34" y="26"/>
                </a:cxn>
                <a:cxn ang="0">
                  <a:pos x="32" y="27"/>
                </a:cxn>
                <a:cxn ang="0">
                  <a:pos x="0" y="135"/>
                </a:cxn>
                <a:cxn ang="0">
                  <a:pos x="2" y="138"/>
                </a:cxn>
                <a:cxn ang="0">
                  <a:pos x="4" y="140"/>
                </a:cxn>
                <a:cxn ang="0">
                  <a:pos x="7" y="141"/>
                </a:cxn>
                <a:cxn ang="0">
                  <a:pos x="11" y="142"/>
                </a:cxn>
                <a:cxn ang="0">
                  <a:pos x="15" y="141"/>
                </a:cxn>
                <a:cxn ang="0">
                  <a:pos x="20" y="135"/>
                </a:cxn>
                <a:cxn ang="0">
                  <a:pos x="25" y="124"/>
                </a:cxn>
                <a:cxn ang="0">
                  <a:pos x="32" y="114"/>
                </a:cxn>
                <a:cxn ang="0">
                  <a:pos x="37" y="104"/>
                </a:cxn>
                <a:cxn ang="0">
                  <a:pos x="42" y="94"/>
                </a:cxn>
                <a:cxn ang="0">
                  <a:pos x="47" y="89"/>
                </a:cxn>
                <a:cxn ang="0">
                  <a:pos x="52" y="89"/>
                </a:cxn>
                <a:cxn ang="0">
                  <a:pos x="59" y="94"/>
                </a:cxn>
                <a:cxn ang="0">
                  <a:pos x="68" y="104"/>
                </a:cxn>
                <a:cxn ang="0">
                  <a:pos x="78" y="114"/>
                </a:cxn>
                <a:cxn ang="0">
                  <a:pos x="90" y="126"/>
                </a:cxn>
                <a:cxn ang="0">
                  <a:pos x="99" y="136"/>
                </a:cxn>
                <a:cxn ang="0">
                  <a:pos x="108" y="145"/>
                </a:cxn>
                <a:cxn ang="0">
                  <a:pos x="113" y="151"/>
                </a:cxn>
                <a:cxn ang="0">
                  <a:pos x="116" y="154"/>
                </a:cxn>
                <a:cxn ang="0">
                  <a:pos x="153" y="81"/>
                </a:cxn>
              </a:cxnLst>
              <a:rect l="0" t="0" r="r" b="b"/>
              <a:pathLst>
                <a:path w="153" h="154">
                  <a:moveTo>
                    <a:pt x="153" y="81"/>
                  </a:moveTo>
                  <a:lnTo>
                    <a:pt x="152" y="80"/>
                  </a:lnTo>
                  <a:lnTo>
                    <a:pt x="150" y="78"/>
                  </a:lnTo>
                  <a:lnTo>
                    <a:pt x="146" y="74"/>
                  </a:lnTo>
                  <a:lnTo>
                    <a:pt x="140" y="67"/>
                  </a:lnTo>
                  <a:lnTo>
                    <a:pt x="134" y="59"/>
                  </a:lnTo>
                  <a:lnTo>
                    <a:pt x="126" y="52"/>
                  </a:lnTo>
                  <a:lnTo>
                    <a:pt x="118" y="43"/>
                  </a:lnTo>
                  <a:lnTo>
                    <a:pt x="109" y="32"/>
                  </a:lnTo>
                  <a:lnTo>
                    <a:pt x="105" y="26"/>
                  </a:lnTo>
                  <a:lnTo>
                    <a:pt x="98" y="15"/>
                  </a:lnTo>
                  <a:lnTo>
                    <a:pt x="90" y="5"/>
                  </a:lnTo>
                  <a:lnTo>
                    <a:pt x="86" y="0"/>
                  </a:lnTo>
                  <a:lnTo>
                    <a:pt x="83" y="1"/>
                  </a:lnTo>
                  <a:lnTo>
                    <a:pt x="78" y="4"/>
                  </a:lnTo>
                  <a:lnTo>
                    <a:pt x="69" y="8"/>
                  </a:lnTo>
                  <a:lnTo>
                    <a:pt x="59" y="13"/>
                  </a:lnTo>
                  <a:lnTo>
                    <a:pt x="50" y="18"/>
                  </a:lnTo>
                  <a:lnTo>
                    <a:pt x="41" y="22"/>
                  </a:lnTo>
                  <a:lnTo>
                    <a:pt x="34" y="26"/>
                  </a:lnTo>
                  <a:lnTo>
                    <a:pt x="32" y="27"/>
                  </a:lnTo>
                  <a:lnTo>
                    <a:pt x="0" y="135"/>
                  </a:lnTo>
                  <a:lnTo>
                    <a:pt x="2" y="138"/>
                  </a:lnTo>
                  <a:lnTo>
                    <a:pt x="4" y="140"/>
                  </a:lnTo>
                  <a:lnTo>
                    <a:pt x="7" y="141"/>
                  </a:lnTo>
                  <a:lnTo>
                    <a:pt x="11" y="142"/>
                  </a:lnTo>
                  <a:lnTo>
                    <a:pt x="15" y="141"/>
                  </a:lnTo>
                  <a:lnTo>
                    <a:pt x="20" y="135"/>
                  </a:lnTo>
                  <a:lnTo>
                    <a:pt x="25" y="124"/>
                  </a:lnTo>
                  <a:lnTo>
                    <a:pt x="32" y="114"/>
                  </a:lnTo>
                  <a:lnTo>
                    <a:pt x="37" y="104"/>
                  </a:lnTo>
                  <a:lnTo>
                    <a:pt x="42" y="94"/>
                  </a:lnTo>
                  <a:lnTo>
                    <a:pt x="47" y="89"/>
                  </a:lnTo>
                  <a:lnTo>
                    <a:pt x="52" y="89"/>
                  </a:lnTo>
                  <a:lnTo>
                    <a:pt x="59" y="94"/>
                  </a:lnTo>
                  <a:lnTo>
                    <a:pt x="68" y="104"/>
                  </a:lnTo>
                  <a:lnTo>
                    <a:pt x="78" y="114"/>
                  </a:lnTo>
                  <a:lnTo>
                    <a:pt x="90" y="126"/>
                  </a:lnTo>
                  <a:lnTo>
                    <a:pt x="99" y="136"/>
                  </a:lnTo>
                  <a:lnTo>
                    <a:pt x="108" y="145"/>
                  </a:lnTo>
                  <a:lnTo>
                    <a:pt x="113" y="151"/>
                  </a:lnTo>
                  <a:lnTo>
                    <a:pt x="116" y="154"/>
                  </a:lnTo>
                  <a:lnTo>
                    <a:pt x="153" y="81"/>
                  </a:lnTo>
                  <a:close/>
                </a:path>
              </a:pathLst>
            </a:custGeom>
            <a:solidFill>
              <a:srgbClr val="AFAA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1" name="Freeform 99"/>
            <p:cNvSpPr>
              <a:spLocks/>
            </p:cNvSpPr>
            <p:nvPr/>
          </p:nvSpPr>
          <p:spPr bwMode="auto">
            <a:xfrm>
              <a:off x="5173663" y="3657600"/>
              <a:ext cx="26988" cy="26988"/>
            </a:xfrm>
            <a:custGeom>
              <a:avLst/>
              <a:gdLst/>
              <a:ahLst/>
              <a:cxnLst>
                <a:cxn ang="0">
                  <a:pos x="25" y="50"/>
                </a:cxn>
                <a:cxn ang="0">
                  <a:pos x="35" y="48"/>
                </a:cxn>
                <a:cxn ang="0">
                  <a:pos x="43" y="42"/>
                </a:cxn>
                <a:cxn ang="0">
                  <a:pos x="48" y="35"/>
                </a:cxn>
                <a:cxn ang="0">
                  <a:pos x="51" y="26"/>
                </a:cxn>
                <a:cxn ang="0">
                  <a:pos x="48" y="15"/>
                </a:cxn>
                <a:cxn ang="0">
                  <a:pos x="43" y="8"/>
                </a:cxn>
                <a:cxn ang="0">
                  <a:pos x="35" y="2"/>
                </a:cxn>
                <a:cxn ang="0">
                  <a:pos x="25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3" y="15"/>
                </a:cxn>
                <a:cxn ang="0">
                  <a:pos x="0" y="26"/>
                </a:cxn>
                <a:cxn ang="0">
                  <a:pos x="3" y="35"/>
                </a:cxn>
                <a:cxn ang="0">
                  <a:pos x="8" y="42"/>
                </a:cxn>
                <a:cxn ang="0">
                  <a:pos x="16" y="48"/>
                </a:cxn>
                <a:cxn ang="0">
                  <a:pos x="25" y="50"/>
                </a:cxn>
              </a:cxnLst>
              <a:rect l="0" t="0" r="r" b="b"/>
              <a:pathLst>
                <a:path w="51" h="50">
                  <a:moveTo>
                    <a:pt x="25" y="50"/>
                  </a:moveTo>
                  <a:lnTo>
                    <a:pt x="35" y="48"/>
                  </a:lnTo>
                  <a:lnTo>
                    <a:pt x="43" y="42"/>
                  </a:lnTo>
                  <a:lnTo>
                    <a:pt x="48" y="35"/>
                  </a:lnTo>
                  <a:lnTo>
                    <a:pt x="51" y="26"/>
                  </a:lnTo>
                  <a:lnTo>
                    <a:pt x="48" y="15"/>
                  </a:lnTo>
                  <a:lnTo>
                    <a:pt x="43" y="8"/>
                  </a:lnTo>
                  <a:lnTo>
                    <a:pt x="35" y="2"/>
                  </a:lnTo>
                  <a:lnTo>
                    <a:pt x="25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3" y="15"/>
                  </a:lnTo>
                  <a:lnTo>
                    <a:pt x="0" y="26"/>
                  </a:lnTo>
                  <a:lnTo>
                    <a:pt x="3" y="35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5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2" name="Freeform 100"/>
            <p:cNvSpPr>
              <a:spLocks/>
            </p:cNvSpPr>
            <p:nvPr/>
          </p:nvSpPr>
          <p:spPr bwMode="auto">
            <a:xfrm>
              <a:off x="4967288" y="3865562"/>
              <a:ext cx="153988" cy="104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4"/>
                </a:cxn>
                <a:cxn ang="0">
                  <a:pos x="10" y="13"/>
                </a:cxn>
                <a:cxn ang="0">
                  <a:pos x="23" y="28"/>
                </a:cxn>
                <a:cxn ang="0">
                  <a:pos x="39" y="43"/>
                </a:cxn>
                <a:cxn ang="0">
                  <a:pos x="58" y="60"/>
                </a:cxn>
                <a:cxn ang="0">
                  <a:pos x="80" y="74"/>
                </a:cxn>
                <a:cxn ang="0">
                  <a:pos x="105" y="83"/>
                </a:cxn>
                <a:cxn ang="0">
                  <a:pos x="131" y="87"/>
                </a:cxn>
                <a:cxn ang="0">
                  <a:pos x="169" y="83"/>
                </a:cxn>
                <a:cxn ang="0">
                  <a:pos x="200" y="76"/>
                </a:cxn>
                <a:cxn ang="0">
                  <a:pos x="228" y="63"/>
                </a:cxn>
                <a:cxn ang="0">
                  <a:pos x="250" y="48"/>
                </a:cxn>
                <a:cxn ang="0">
                  <a:pos x="267" y="35"/>
                </a:cxn>
                <a:cxn ang="0">
                  <a:pos x="280" y="22"/>
                </a:cxn>
                <a:cxn ang="0">
                  <a:pos x="288" y="15"/>
                </a:cxn>
                <a:cxn ang="0">
                  <a:pos x="291" y="11"/>
                </a:cxn>
                <a:cxn ang="0">
                  <a:pos x="291" y="166"/>
                </a:cxn>
                <a:cxn ang="0">
                  <a:pos x="144" y="199"/>
                </a:cxn>
                <a:cxn ang="0">
                  <a:pos x="0" y="155"/>
                </a:cxn>
                <a:cxn ang="0">
                  <a:pos x="0" y="0"/>
                </a:cxn>
              </a:cxnLst>
              <a:rect l="0" t="0" r="r" b="b"/>
              <a:pathLst>
                <a:path w="291" h="199">
                  <a:moveTo>
                    <a:pt x="0" y="0"/>
                  </a:moveTo>
                  <a:lnTo>
                    <a:pt x="3" y="4"/>
                  </a:lnTo>
                  <a:lnTo>
                    <a:pt x="10" y="13"/>
                  </a:lnTo>
                  <a:lnTo>
                    <a:pt x="23" y="28"/>
                  </a:lnTo>
                  <a:lnTo>
                    <a:pt x="39" y="43"/>
                  </a:lnTo>
                  <a:lnTo>
                    <a:pt x="58" y="60"/>
                  </a:lnTo>
                  <a:lnTo>
                    <a:pt x="80" y="74"/>
                  </a:lnTo>
                  <a:lnTo>
                    <a:pt x="105" y="83"/>
                  </a:lnTo>
                  <a:lnTo>
                    <a:pt x="131" y="87"/>
                  </a:lnTo>
                  <a:lnTo>
                    <a:pt x="169" y="83"/>
                  </a:lnTo>
                  <a:lnTo>
                    <a:pt x="200" y="76"/>
                  </a:lnTo>
                  <a:lnTo>
                    <a:pt x="228" y="63"/>
                  </a:lnTo>
                  <a:lnTo>
                    <a:pt x="250" y="48"/>
                  </a:lnTo>
                  <a:lnTo>
                    <a:pt x="267" y="35"/>
                  </a:lnTo>
                  <a:lnTo>
                    <a:pt x="280" y="22"/>
                  </a:lnTo>
                  <a:lnTo>
                    <a:pt x="288" y="15"/>
                  </a:lnTo>
                  <a:lnTo>
                    <a:pt x="291" y="11"/>
                  </a:lnTo>
                  <a:lnTo>
                    <a:pt x="291" y="166"/>
                  </a:lnTo>
                  <a:lnTo>
                    <a:pt x="144" y="199"/>
                  </a:lnTo>
                  <a:lnTo>
                    <a:pt x="0" y="1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3" name="Freeform 101"/>
            <p:cNvSpPr>
              <a:spLocks/>
            </p:cNvSpPr>
            <p:nvPr/>
          </p:nvSpPr>
          <p:spPr bwMode="auto">
            <a:xfrm>
              <a:off x="4794250" y="3384549"/>
              <a:ext cx="382588" cy="157163"/>
            </a:xfrm>
            <a:custGeom>
              <a:avLst/>
              <a:gdLst/>
              <a:ahLst/>
              <a:cxnLst>
                <a:cxn ang="0">
                  <a:pos x="719" y="101"/>
                </a:cxn>
                <a:cxn ang="0">
                  <a:pos x="710" y="88"/>
                </a:cxn>
                <a:cxn ang="0">
                  <a:pos x="690" y="70"/>
                </a:cxn>
                <a:cxn ang="0">
                  <a:pos x="655" y="48"/>
                </a:cxn>
                <a:cxn ang="0">
                  <a:pos x="619" y="33"/>
                </a:cxn>
                <a:cxn ang="0">
                  <a:pos x="596" y="26"/>
                </a:cxn>
                <a:cxn ang="0">
                  <a:pos x="568" y="20"/>
                </a:cxn>
                <a:cxn ang="0">
                  <a:pos x="537" y="13"/>
                </a:cxn>
                <a:cxn ang="0">
                  <a:pos x="513" y="8"/>
                </a:cxn>
                <a:cxn ang="0">
                  <a:pos x="497" y="4"/>
                </a:cxn>
                <a:cxn ang="0">
                  <a:pos x="481" y="3"/>
                </a:cxn>
                <a:cxn ang="0">
                  <a:pos x="467" y="0"/>
                </a:cxn>
                <a:cxn ang="0">
                  <a:pos x="445" y="0"/>
                </a:cxn>
                <a:cxn ang="0">
                  <a:pos x="419" y="2"/>
                </a:cxn>
                <a:cxn ang="0">
                  <a:pos x="396" y="4"/>
                </a:cxn>
                <a:cxn ang="0">
                  <a:pos x="374" y="7"/>
                </a:cxn>
                <a:cxn ang="0">
                  <a:pos x="348" y="11"/>
                </a:cxn>
                <a:cxn ang="0">
                  <a:pos x="321" y="16"/>
                </a:cxn>
                <a:cxn ang="0">
                  <a:pos x="300" y="21"/>
                </a:cxn>
                <a:cxn ang="0">
                  <a:pos x="289" y="25"/>
                </a:cxn>
                <a:cxn ang="0">
                  <a:pos x="232" y="147"/>
                </a:cxn>
                <a:cxn ang="0">
                  <a:pos x="225" y="147"/>
                </a:cxn>
                <a:cxn ang="0">
                  <a:pos x="209" y="147"/>
                </a:cxn>
                <a:cxn ang="0">
                  <a:pos x="193" y="147"/>
                </a:cxn>
                <a:cxn ang="0">
                  <a:pos x="186" y="147"/>
                </a:cxn>
                <a:cxn ang="0">
                  <a:pos x="103" y="154"/>
                </a:cxn>
                <a:cxn ang="0">
                  <a:pos x="46" y="167"/>
                </a:cxn>
                <a:cxn ang="0">
                  <a:pos x="12" y="184"/>
                </a:cxn>
                <a:cxn ang="0">
                  <a:pos x="0" y="201"/>
                </a:cxn>
                <a:cxn ang="0">
                  <a:pos x="5" y="212"/>
                </a:cxn>
                <a:cxn ang="0">
                  <a:pos x="20" y="223"/>
                </a:cxn>
                <a:cxn ang="0">
                  <a:pos x="44" y="235"/>
                </a:cxn>
                <a:cxn ang="0">
                  <a:pos x="75" y="246"/>
                </a:cxn>
                <a:cxn ang="0">
                  <a:pos x="116" y="257"/>
                </a:cxn>
                <a:cxn ang="0">
                  <a:pos x="162" y="265"/>
                </a:cxn>
                <a:cxn ang="0">
                  <a:pos x="215" y="270"/>
                </a:cxn>
                <a:cxn ang="0">
                  <a:pos x="275" y="271"/>
                </a:cxn>
                <a:cxn ang="0">
                  <a:pos x="308" y="270"/>
                </a:cxn>
                <a:cxn ang="0">
                  <a:pos x="341" y="267"/>
                </a:cxn>
                <a:cxn ang="0">
                  <a:pos x="376" y="263"/>
                </a:cxn>
                <a:cxn ang="0">
                  <a:pos x="411" y="259"/>
                </a:cxn>
                <a:cxn ang="0">
                  <a:pos x="442" y="254"/>
                </a:cxn>
                <a:cxn ang="0">
                  <a:pos x="470" y="249"/>
                </a:cxn>
                <a:cxn ang="0">
                  <a:pos x="492" y="244"/>
                </a:cxn>
                <a:cxn ang="0">
                  <a:pos x="507" y="237"/>
                </a:cxn>
                <a:cxn ang="0">
                  <a:pos x="536" y="244"/>
                </a:cxn>
                <a:cxn ang="0">
                  <a:pos x="566" y="254"/>
                </a:cxn>
                <a:cxn ang="0">
                  <a:pos x="597" y="265"/>
                </a:cxn>
                <a:cxn ang="0">
                  <a:pos x="627" y="275"/>
                </a:cxn>
                <a:cxn ang="0">
                  <a:pos x="655" y="284"/>
                </a:cxn>
                <a:cxn ang="0">
                  <a:pos x="680" y="292"/>
                </a:cxn>
                <a:cxn ang="0">
                  <a:pos x="702" y="296"/>
                </a:cxn>
                <a:cxn ang="0">
                  <a:pos x="720" y="296"/>
                </a:cxn>
              </a:cxnLst>
              <a:rect l="0" t="0" r="r" b="b"/>
              <a:pathLst>
                <a:path w="723" h="297">
                  <a:moveTo>
                    <a:pt x="723" y="107"/>
                  </a:moveTo>
                  <a:lnTo>
                    <a:pt x="719" y="101"/>
                  </a:lnTo>
                  <a:lnTo>
                    <a:pt x="715" y="96"/>
                  </a:lnTo>
                  <a:lnTo>
                    <a:pt x="710" y="88"/>
                  </a:lnTo>
                  <a:lnTo>
                    <a:pt x="702" y="79"/>
                  </a:lnTo>
                  <a:lnTo>
                    <a:pt x="690" y="70"/>
                  </a:lnTo>
                  <a:lnTo>
                    <a:pt x="676" y="59"/>
                  </a:lnTo>
                  <a:lnTo>
                    <a:pt x="655" y="48"/>
                  </a:lnTo>
                  <a:lnTo>
                    <a:pt x="629" y="37"/>
                  </a:lnTo>
                  <a:lnTo>
                    <a:pt x="619" y="33"/>
                  </a:lnTo>
                  <a:lnTo>
                    <a:pt x="607" y="30"/>
                  </a:lnTo>
                  <a:lnTo>
                    <a:pt x="596" y="26"/>
                  </a:lnTo>
                  <a:lnTo>
                    <a:pt x="583" y="24"/>
                  </a:lnTo>
                  <a:lnTo>
                    <a:pt x="568" y="20"/>
                  </a:lnTo>
                  <a:lnTo>
                    <a:pt x="553" y="17"/>
                  </a:lnTo>
                  <a:lnTo>
                    <a:pt x="537" y="13"/>
                  </a:lnTo>
                  <a:lnTo>
                    <a:pt x="520" y="9"/>
                  </a:lnTo>
                  <a:lnTo>
                    <a:pt x="513" y="8"/>
                  </a:lnTo>
                  <a:lnTo>
                    <a:pt x="505" y="5"/>
                  </a:lnTo>
                  <a:lnTo>
                    <a:pt x="497" y="4"/>
                  </a:lnTo>
                  <a:lnTo>
                    <a:pt x="489" y="3"/>
                  </a:lnTo>
                  <a:lnTo>
                    <a:pt x="481" y="3"/>
                  </a:lnTo>
                  <a:lnTo>
                    <a:pt x="474" y="2"/>
                  </a:lnTo>
                  <a:lnTo>
                    <a:pt x="467" y="0"/>
                  </a:lnTo>
                  <a:lnTo>
                    <a:pt x="459" y="0"/>
                  </a:lnTo>
                  <a:lnTo>
                    <a:pt x="445" y="0"/>
                  </a:lnTo>
                  <a:lnTo>
                    <a:pt x="432" y="0"/>
                  </a:lnTo>
                  <a:lnTo>
                    <a:pt x="419" y="2"/>
                  </a:lnTo>
                  <a:lnTo>
                    <a:pt x="407" y="3"/>
                  </a:lnTo>
                  <a:lnTo>
                    <a:pt x="396" y="4"/>
                  </a:lnTo>
                  <a:lnTo>
                    <a:pt x="384" y="5"/>
                  </a:lnTo>
                  <a:lnTo>
                    <a:pt x="374" y="7"/>
                  </a:lnTo>
                  <a:lnTo>
                    <a:pt x="365" y="8"/>
                  </a:lnTo>
                  <a:lnTo>
                    <a:pt x="348" y="11"/>
                  </a:lnTo>
                  <a:lnTo>
                    <a:pt x="334" y="13"/>
                  </a:lnTo>
                  <a:lnTo>
                    <a:pt x="321" y="16"/>
                  </a:lnTo>
                  <a:lnTo>
                    <a:pt x="309" y="18"/>
                  </a:lnTo>
                  <a:lnTo>
                    <a:pt x="300" y="21"/>
                  </a:lnTo>
                  <a:lnTo>
                    <a:pt x="293" y="24"/>
                  </a:lnTo>
                  <a:lnTo>
                    <a:pt x="289" y="25"/>
                  </a:lnTo>
                  <a:lnTo>
                    <a:pt x="288" y="25"/>
                  </a:lnTo>
                  <a:lnTo>
                    <a:pt x="232" y="147"/>
                  </a:lnTo>
                  <a:lnTo>
                    <a:pt x="230" y="147"/>
                  </a:lnTo>
                  <a:lnTo>
                    <a:pt x="225" y="147"/>
                  </a:lnTo>
                  <a:lnTo>
                    <a:pt x="218" y="147"/>
                  </a:lnTo>
                  <a:lnTo>
                    <a:pt x="209" y="147"/>
                  </a:lnTo>
                  <a:lnTo>
                    <a:pt x="200" y="147"/>
                  </a:lnTo>
                  <a:lnTo>
                    <a:pt x="193" y="147"/>
                  </a:lnTo>
                  <a:lnTo>
                    <a:pt x="188" y="147"/>
                  </a:lnTo>
                  <a:lnTo>
                    <a:pt x="186" y="147"/>
                  </a:lnTo>
                  <a:lnTo>
                    <a:pt x="140" y="149"/>
                  </a:lnTo>
                  <a:lnTo>
                    <a:pt x="103" y="154"/>
                  </a:lnTo>
                  <a:lnTo>
                    <a:pt x="72" y="161"/>
                  </a:lnTo>
                  <a:lnTo>
                    <a:pt x="46" y="167"/>
                  </a:lnTo>
                  <a:lnTo>
                    <a:pt x="26" y="175"/>
                  </a:lnTo>
                  <a:lnTo>
                    <a:pt x="12" y="184"/>
                  </a:lnTo>
                  <a:lnTo>
                    <a:pt x="3" y="192"/>
                  </a:lnTo>
                  <a:lnTo>
                    <a:pt x="0" y="201"/>
                  </a:lnTo>
                  <a:lnTo>
                    <a:pt x="1" y="206"/>
                  </a:lnTo>
                  <a:lnTo>
                    <a:pt x="5" y="212"/>
                  </a:lnTo>
                  <a:lnTo>
                    <a:pt x="12" y="217"/>
                  </a:lnTo>
                  <a:lnTo>
                    <a:pt x="20" y="223"/>
                  </a:lnTo>
                  <a:lnTo>
                    <a:pt x="31" y="228"/>
                  </a:lnTo>
                  <a:lnTo>
                    <a:pt x="44" y="235"/>
                  </a:lnTo>
                  <a:lnTo>
                    <a:pt x="59" y="241"/>
                  </a:lnTo>
                  <a:lnTo>
                    <a:pt x="75" y="246"/>
                  </a:lnTo>
                  <a:lnTo>
                    <a:pt x="95" y="252"/>
                  </a:lnTo>
                  <a:lnTo>
                    <a:pt x="116" y="257"/>
                  </a:lnTo>
                  <a:lnTo>
                    <a:pt x="139" y="261"/>
                  </a:lnTo>
                  <a:lnTo>
                    <a:pt x="162" y="265"/>
                  </a:lnTo>
                  <a:lnTo>
                    <a:pt x="188" y="267"/>
                  </a:lnTo>
                  <a:lnTo>
                    <a:pt x="215" y="270"/>
                  </a:lnTo>
                  <a:lnTo>
                    <a:pt x="245" y="271"/>
                  </a:lnTo>
                  <a:lnTo>
                    <a:pt x="275" y="271"/>
                  </a:lnTo>
                  <a:lnTo>
                    <a:pt x="291" y="271"/>
                  </a:lnTo>
                  <a:lnTo>
                    <a:pt x="308" y="270"/>
                  </a:lnTo>
                  <a:lnTo>
                    <a:pt x="324" y="269"/>
                  </a:lnTo>
                  <a:lnTo>
                    <a:pt x="341" y="267"/>
                  </a:lnTo>
                  <a:lnTo>
                    <a:pt x="359" y="266"/>
                  </a:lnTo>
                  <a:lnTo>
                    <a:pt x="376" y="263"/>
                  </a:lnTo>
                  <a:lnTo>
                    <a:pt x="394" y="262"/>
                  </a:lnTo>
                  <a:lnTo>
                    <a:pt x="411" y="259"/>
                  </a:lnTo>
                  <a:lnTo>
                    <a:pt x="427" y="257"/>
                  </a:lnTo>
                  <a:lnTo>
                    <a:pt x="442" y="254"/>
                  </a:lnTo>
                  <a:lnTo>
                    <a:pt x="457" y="252"/>
                  </a:lnTo>
                  <a:lnTo>
                    <a:pt x="470" y="249"/>
                  </a:lnTo>
                  <a:lnTo>
                    <a:pt x="481" y="246"/>
                  </a:lnTo>
                  <a:lnTo>
                    <a:pt x="492" y="244"/>
                  </a:lnTo>
                  <a:lnTo>
                    <a:pt x="501" y="240"/>
                  </a:lnTo>
                  <a:lnTo>
                    <a:pt x="507" y="237"/>
                  </a:lnTo>
                  <a:lnTo>
                    <a:pt x="522" y="240"/>
                  </a:lnTo>
                  <a:lnTo>
                    <a:pt x="536" y="244"/>
                  </a:lnTo>
                  <a:lnTo>
                    <a:pt x="551" y="249"/>
                  </a:lnTo>
                  <a:lnTo>
                    <a:pt x="566" y="254"/>
                  </a:lnTo>
                  <a:lnTo>
                    <a:pt x="581" y="259"/>
                  </a:lnTo>
                  <a:lnTo>
                    <a:pt x="597" y="265"/>
                  </a:lnTo>
                  <a:lnTo>
                    <a:pt x="611" y="270"/>
                  </a:lnTo>
                  <a:lnTo>
                    <a:pt x="627" y="275"/>
                  </a:lnTo>
                  <a:lnTo>
                    <a:pt x="641" y="280"/>
                  </a:lnTo>
                  <a:lnTo>
                    <a:pt x="655" y="284"/>
                  </a:lnTo>
                  <a:lnTo>
                    <a:pt x="668" y="288"/>
                  </a:lnTo>
                  <a:lnTo>
                    <a:pt x="680" y="292"/>
                  </a:lnTo>
                  <a:lnTo>
                    <a:pt x="691" y="294"/>
                  </a:lnTo>
                  <a:lnTo>
                    <a:pt x="702" y="296"/>
                  </a:lnTo>
                  <a:lnTo>
                    <a:pt x="712" y="297"/>
                  </a:lnTo>
                  <a:lnTo>
                    <a:pt x="720" y="296"/>
                  </a:lnTo>
                  <a:lnTo>
                    <a:pt x="723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" name="Freeform 102"/>
            <p:cNvSpPr>
              <a:spLocks/>
            </p:cNvSpPr>
            <p:nvPr/>
          </p:nvSpPr>
          <p:spPr bwMode="auto">
            <a:xfrm>
              <a:off x="4845050" y="3405187"/>
              <a:ext cx="307975" cy="104775"/>
            </a:xfrm>
            <a:custGeom>
              <a:avLst/>
              <a:gdLst/>
              <a:ahLst/>
              <a:cxnLst>
                <a:cxn ang="0">
                  <a:pos x="584" y="80"/>
                </a:cxn>
                <a:cxn ang="0">
                  <a:pos x="572" y="70"/>
                </a:cxn>
                <a:cxn ang="0">
                  <a:pos x="538" y="48"/>
                </a:cxn>
                <a:cxn ang="0">
                  <a:pos x="483" y="22"/>
                </a:cxn>
                <a:cxn ang="0">
                  <a:pos x="406" y="3"/>
                </a:cxn>
                <a:cxn ang="0">
                  <a:pos x="324" y="0"/>
                </a:cxn>
                <a:cxn ang="0">
                  <a:pos x="265" y="6"/>
                </a:cxn>
                <a:cxn ang="0">
                  <a:pos x="227" y="16"/>
                </a:cxn>
                <a:cxn ang="0">
                  <a:pos x="215" y="22"/>
                </a:cxn>
                <a:cxn ang="0">
                  <a:pos x="209" y="40"/>
                </a:cxn>
                <a:cxn ang="0">
                  <a:pos x="195" y="80"/>
                </a:cxn>
                <a:cxn ang="0">
                  <a:pos x="180" y="121"/>
                </a:cxn>
                <a:cxn ang="0">
                  <a:pos x="170" y="140"/>
                </a:cxn>
                <a:cxn ang="0">
                  <a:pos x="105" y="140"/>
                </a:cxn>
                <a:cxn ang="0">
                  <a:pos x="52" y="142"/>
                </a:cxn>
                <a:cxn ang="0">
                  <a:pos x="14" y="147"/>
                </a:cxn>
                <a:cxn ang="0">
                  <a:pos x="0" y="155"/>
                </a:cxn>
                <a:cxn ang="0">
                  <a:pos x="16" y="164"/>
                </a:cxn>
                <a:cxn ang="0">
                  <a:pos x="55" y="173"/>
                </a:cxn>
                <a:cxn ang="0">
                  <a:pos x="112" y="180"/>
                </a:cxn>
                <a:cxn ang="0">
                  <a:pos x="177" y="184"/>
                </a:cxn>
                <a:cxn ang="0">
                  <a:pos x="210" y="184"/>
                </a:cxn>
                <a:cxn ang="0">
                  <a:pos x="243" y="182"/>
                </a:cxn>
                <a:cxn ang="0">
                  <a:pos x="275" y="180"/>
                </a:cxn>
                <a:cxn ang="0">
                  <a:pos x="305" y="177"/>
                </a:cxn>
                <a:cxn ang="0">
                  <a:pos x="333" y="173"/>
                </a:cxn>
                <a:cxn ang="0">
                  <a:pos x="357" y="168"/>
                </a:cxn>
                <a:cxn ang="0">
                  <a:pos x="376" y="163"/>
                </a:cxn>
                <a:cxn ang="0">
                  <a:pos x="391" y="158"/>
                </a:cxn>
                <a:cxn ang="0">
                  <a:pos x="417" y="167"/>
                </a:cxn>
                <a:cxn ang="0">
                  <a:pos x="481" y="180"/>
                </a:cxn>
                <a:cxn ang="0">
                  <a:pos x="549" y="193"/>
                </a:cxn>
                <a:cxn ang="0">
                  <a:pos x="580" y="198"/>
                </a:cxn>
              </a:cxnLst>
              <a:rect l="0" t="0" r="r" b="b"/>
              <a:pathLst>
                <a:path w="584" h="198">
                  <a:moveTo>
                    <a:pt x="580" y="198"/>
                  </a:moveTo>
                  <a:lnTo>
                    <a:pt x="584" y="80"/>
                  </a:lnTo>
                  <a:lnTo>
                    <a:pt x="581" y="77"/>
                  </a:lnTo>
                  <a:lnTo>
                    <a:pt x="572" y="70"/>
                  </a:lnTo>
                  <a:lnTo>
                    <a:pt x="558" y="59"/>
                  </a:lnTo>
                  <a:lnTo>
                    <a:pt x="538" y="48"/>
                  </a:lnTo>
                  <a:lnTo>
                    <a:pt x="512" y="35"/>
                  </a:lnTo>
                  <a:lnTo>
                    <a:pt x="483" y="22"/>
                  </a:lnTo>
                  <a:lnTo>
                    <a:pt x="446" y="11"/>
                  </a:lnTo>
                  <a:lnTo>
                    <a:pt x="406" y="3"/>
                  </a:lnTo>
                  <a:lnTo>
                    <a:pt x="362" y="0"/>
                  </a:lnTo>
                  <a:lnTo>
                    <a:pt x="324" y="0"/>
                  </a:lnTo>
                  <a:lnTo>
                    <a:pt x="291" y="2"/>
                  </a:lnTo>
                  <a:lnTo>
                    <a:pt x="265" y="6"/>
                  </a:lnTo>
                  <a:lnTo>
                    <a:pt x="243" y="11"/>
                  </a:lnTo>
                  <a:lnTo>
                    <a:pt x="227" y="16"/>
                  </a:lnTo>
                  <a:lnTo>
                    <a:pt x="218" y="20"/>
                  </a:lnTo>
                  <a:lnTo>
                    <a:pt x="215" y="22"/>
                  </a:lnTo>
                  <a:lnTo>
                    <a:pt x="214" y="27"/>
                  </a:lnTo>
                  <a:lnTo>
                    <a:pt x="209" y="40"/>
                  </a:lnTo>
                  <a:lnTo>
                    <a:pt x="202" y="59"/>
                  </a:lnTo>
                  <a:lnTo>
                    <a:pt x="195" y="80"/>
                  </a:lnTo>
                  <a:lnTo>
                    <a:pt x="187" y="102"/>
                  </a:lnTo>
                  <a:lnTo>
                    <a:pt x="180" y="121"/>
                  </a:lnTo>
                  <a:lnTo>
                    <a:pt x="174" y="134"/>
                  </a:lnTo>
                  <a:lnTo>
                    <a:pt x="170" y="140"/>
                  </a:lnTo>
                  <a:lnTo>
                    <a:pt x="138" y="140"/>
                  </a:lnTo>
                  <a:lnTo>
                    <a:pt x="105" y="140"/>
                  </a:lnTo>
                  <a:lnTo>
                    <a:pt x="77" y="141"/>
                  </a:lnTo>
                  <a:lnTo>
                    <a:pt x="52" y="142"/>
                  </a:lnTo>
                  <a:lnTo>
                    <a:pt x="30" y="145"/>
                  </a:lnTo>
                  <a:lnTo>
                    <a:pt x="14" y="147"/>
                  </a:lnTo>
                  <a:lnTo>
                    <a:pt x="4" y="151"/>
                  </a:lnTo>
                  <a:lnTo>
                    <a:pt x="0" y="155"/>
                  </a:lnTo>
                  <a:lnTo>
                    <a:pt x="4" y="159"/>
                  </a:lnTo>
                  <a:lnTo>
                    <a:pt x="16" y="164"/>
                  </a:lnTo>
                  <a:lnTo>
                    <a:pt x="33" y="168"/>
                  </a:lnTo>
                  <a:lnTo>
                    <a:pt x="55" y="173"/>
                  </a:lnTo>
                  <a:lnTo>
                    <a:pt x="82" y="177"/>
                  </a:lnTo>
                  <a:lnTo>
                    <a:pt x="112" y="180"/>
                  </a:lnTo>
                  <a:lnTo>
                    <a:pt x="143" y="182"/>
                  </a:lnTo>
                  <a:lnTo>
                    <a:pt x="177" y="184"/>
                  </a:lnTo>
                  <a:lnTo>
                    <a:pt x="193" y="184"/>
                  </a:lnTo>
                  <a:lnTo>
                    <a:pt x="210" y="184"/>
                  </a:lnTo>
                  <a:lnTo>
                    <a:pt x="227" y="184"/>
                  </a:lnTo>
                  <a:lnTo>
                    <a:pt x="243" y="182"/>
                  </a:lnTo>
                  <a:lnTo>
                    <a:pt x="260" y="181"/>
                  </a:lnTo>
                  <a:lnTo>
                    <a:pt x="275" y="180"/>
                  </a:lnTo>
                  <a:lnTo>
                    <a:pt x="291" y="178"/>
                  </a:lnTo>
                  <a:lnTo>
                    <a:pt x="305" y="177"/>
                  </a:lnTo>
                  <a:lnTo>
                    <a:pt x="319" y="175"/>
                  </a:lnTo>
                  <a:lnTo>
                    <a:pt x="333" y="173"/>
                  </a:lnTo>
                  <a:lnTo>
                    <a:pt x="345" y="171"/>
                  </a:lnTo>
                  <a:lnTo>
                    <a:pt x="357" y="168"/>
                  </a:lnTo>
                  <a:lnTo>
                    <a:pt x="367" y="165"/>
                  </a:lnTo>
                  <a:lnTo>
                    <a:pt x="376" y="163"/>
                  </a:lnTo>
                  <a:lnTo>
                    <a:pt x="384" y="160"/>
                  </a:lnTo>
                  <a:lnTo>
                    <a:pt x="391" y="158"/>
                  </a:lnTo>
                  <a:lnTo>
                    <a:pt x="396" y="160"/>
                  </a:lnTo>
                  <a:lnTo>
                    <a:pt x="417" y="167"/>
                  </a:lnTo>
                  <a:lnTo>
                    <a:pt x="446" y="173"/>
                  </a:lnTo>
                  <a:lnTo>
                    <a:pt x="481" y="180"/>
                  </a:lnTo>
                  <a:lnTo>
                    <a:pt x="518" y="186"/>
                  </a:lnTo>
                  <a:lnTo>
                    <a:pt x="549" y="193"/>
                  </a:lnTo>
                  <a:lnTo>
                    <a:pt x="571" y="197"/>
                  </a:lnTo>
                  <a:lnTo>
                    <a:pt x="580" y="198"/>
                  </a:lnTo>
                  <a:close/>
                </a:path>
              </a:pathLst>
            </a:custGeom>
            <a:solidFill>
              <a:srgbClr val="8CA3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" name="Freeform 103"/>
            <p:cNvSpPr>
              <a:spLocks/>
            </p:cNvSpPr>
            <p:nvPr/>
          </p:nvSpPr>
          <p:spPr bwMode="auto">
            <a:xfrm>
              <a:off x="4973638" y="4014787"/>
              <a:ext cx="155575" cy="161925"/>
            </a:xfrm>
            <a:custGeom>
              <a:avLst/>
              <a:gdLst/>
              <a:ahLst/>
              <a:cxnLst>
                <a:cxn ang="0">
                  <a:pos x="137" y="307"/>
                </a:cxn>
                <a:cxn ang="0">
                  <a:pos x="295" y="259"/>
                </a:cxn>
                <a:cxn ang="0">
                  <a:pos x="295" y="0"/>
                </a:cxn>
                <a:cxn ang="0">
                  <a:pos x="0" y="0"/>
                </a:cxn>
                <a:cxn ang="0">
                  <a:pos x="0" y="259"/>
                </a:cxn>
                <a:cxn ang="0">
                  <a:pos x="137" y="307"/>
                </a:cxn>
              </a:cxnLst>
              <a:rect l="0" t="0" r="r" b="b"/>
              <a:pathLst>
                <a:path w="295" h="307">
                  <a:moveTo>
                    <a:pt x="137" y="307"/>
                  </a:moveTo>
                  <a:lnTo>
                    <a:pt x="295" y="259"/>
                  </a:lnTo>
                  <a:lnTo>
                    <a:pt x="295" y="0"/>
                  </a:lnTo>
                  <a:lnTo>
                    <a:pt x="0" y="0"/>
                  </a:lnTo>
                  <a:lnTo>
                    <a:pt x="0" y="259"/>
                  </a:lnTo>
                  <a:lnTo>
                    <a:pt x="137" y="3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6" name="Freeform 104"/>
            <p:cNvSpPr>
              <a:spLocks/>
            </p:cNvSpPr>
            <p:nvPr/>
          </p:nvSpPr>
          <p:spPr bwMode="auto">
            <a:xfrm>
              <a:off x="4994275" y="4033837"/>
              <a:ext cx="112713" cy="122238"/>
            </a:xfrm>
            <a:custGeom>
              <a:avLst/>
              <a:gdLst/>
              <a:ahLst/>
              <a:cxnLst>
                <a:cxn ang="0">
                  <a:pos x="101" y="231"/>
                </a:cxn>
                <a:cxn ang="0">
                  <a:pos x="215" y="195"/>
                </a:cxn>
                <a:cxn ang="0">
                  <a:pos x="215" y="0"/>
                </a:cxn>
                <a:cxn ang="0">
                  <a:pos x="0" y="0"/>
                </a:cxn>
                <a:cxn ang="0">
                  <a:pos x="0" y="195"/>
                </a:cxn>
                <a:cxn ang="0">
                  <a:pos x="101" y="231"/>
                </a:cxn>
              </a:cxnLst>
              <a:rect l="0" t="0" r="r" b="b"/>
              <a:pathLst>
                <a:path w="215" h="231">
                  <a:moveTo>
                    <a:pt x="101" y="231"/>
                  </a:moveTo>
                  <a:lnTo>
                    <a:pt x="215" y="195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0" y="195"/>
                  </a:lnTo>
                  <a:lnTo>
                    <a:pt x="101" y="231"/>
                  </a:lnTo>
                  <a:close/>
                </a:path>
              </a:pathLst>
            </a:custGeom>
            <a:solidFill>
              <a:srgbClr val="8CA3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47" name="AutoShape 75"/>
          <p:cNvSpPr>
            <a:spLocks noChangeAspect="1" noChangeArrowheads="1" noTextEdit="1"/>
          </p:cNvSpPr>
          <p:nvPr/>
        </p:nvSpPr>
        <p:spPr bwMode="auto">
          <a:xfrm>
            <a:off x="2051050" y="892175"/>
            <a:ext cx="7143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" name="Rectangle 105"/>
          <p:cNvSpPr>
            <a:spLocks noChangeArrowheads="1"/>
          </p:cNvSpPr>
          <p:nvPr/>
        </p:nvSpPr>
        <p:spPr bwMode="auto">
          <a:xfrm>
            <a:off x="2051050" y="889000"/>
            <a:ext cx="711200" cy="6651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8" name="Rectangle 106"/>
          <p:cNvSpPr>
            <a:spLocks noChangeArrowheads="1"/>
          </p:cNvSpPr>
          <p:nvPr/>
        </p:nvSpPr>
        <p:spPr bwMode="auto">
          <a:xfrm>
            <a:off x="2263775" y="731837"/>
            <a:ext cx="204788" cy="857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9" name="Rectangle 107"/>
          <p:cNvSpPr>
            <a:spLocks noChangeArrowheads="1"/>
          </p:cNvSpPr>
          <p:nvPr/>
        </p:nvSpPr>
        <p:spPr bwMode="auto">
          <a:xfrm>
            <a:off x="2282825" y="752475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0" name="Rectangle 108"/>
          <p:cNvSpPr>
            <a:spLocks noChangeArrowheads="1"/>
          </p:cNvSpPr>
          <p:nvPr/>
        </p:nvSpPr>
        <p:spPr bwMode="auto">
          <a:xfrm>
            <a:off x="2071688" y="911225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1" name="Rectangle 109"/>
          <p:cNvSpPr>
            <a:spLocks noChangeArrowheads="1"/>
          </p:cNvSpPr>
          <p:nvPr/>
        </p:nvSpPr>
        <p:spPr bwMode="auto">
          <a:xfrm>
            <a:off x="2265363" y="911225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2" name="Rectangle 110"/>
          <p:cNvSpPr>
            <a:spLocks noChangeArrowheads="1"/>
          </p:cNvSpPr>
          <p:nvPr/>
        </p:nvSpPr>
        <p:spPr bwMode="auto">
          <a:xfrm>
            <a:off x="2460625" y="911225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3" name="Rectangle 111"/>
          <p:cNvSpPr>
            <a:spLocks noChangeArrowheads="1"/>
          </p:cNvSpPr>
          <p:nvPr/>
        </p:nvSpPr>
        <p:spPr bwMode="auto">
          <a:xfrm>
            <a:off x="2654300" y="911225"/>
            <a:ext cx="84138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4" name="Rectangle 112"/>
          <p:cNvSpPr>
            <a:spLocks noChangeArrowheads="1"/>
          </p:cNvSpPr>
          <p:nvPr/>
        </p:nvSpPr>
        <p:spPr bwMode="auto">
          <a:xfrm>
            <a:off x="2074863" y="1071563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5" name="Rectangle 113"/>
          <p:cNvSpPr>
            <a:spLocks noChangeArrowheads="1"/>
          </p:cNvSpPr>
          <p:nvPr/>
        </p:nvSpPr>
        <p:spPr bwMode="auto">
          <a:xfrm>
            <a:off x="2268538" y="1071563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6" name="Rectangle 114"/>
          <p:cNvSpPr>
            <a:spLocks noChangeArrowheads="1"/>
          </p:cNvSpPr>
          <p:nvPr/>
        </p:nvSpPr>
        <p:spPr bwMode="auto">
          <a:xfrm>
            <a:off x="2462213" y="1071563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7" name="Rectangle 115"/>
          <p:cNvSpPr>
            <a:spLocks noChangeArrowheads="1"/>
          </p:cNvSpPr>
          <p:nvPr/>
        </p:nvSpPr>
        <p:spPr bwMode="auto">
          <a:xfrm>
            <a:off x="2657475" y="1071563"/>
            <a:ext cx="84138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8" name="Rectangle 116"/>
          <p:cNvSpPr>
            <a:spLocks noChangeArrowheads="1"/>
          </p:cNvSpPr>
          <p:nvPr/>
        </p:nvSpPr>
        <p:spPr bwMode="auto">
          <a:xfrm>
            <a:off x="2074863" y="1231900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9" name="Rectangle 117"/>
          <p:cNvSpPr>
            <a:spLocks noChangeArrowheads="1"/>
          </p:cNvSpPr>
          <p:nvPr/>
        </p:nvSpPr>
        <p:spPr bwMode="auto">
          <a:xfrm>
            <a:off x="2268538" y="1231900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0" name="Rectangle 118"/>
          <p:cNvSpPr>
            <a:spLocks noChangeArrowheads="1"/>
          </p:cNvSpPr>
          <p:nvPr/>
        </p:nvSpPr>
        <p:spPr bwMode="auto">
          <a:xfrm>
            <a:off x="2462213" y="1231900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1" name="Rectangle 119"/>
          <p:cNvSpPr>
            <a:spLocks noChangeArrowheads="1"/>
          </p:cNvSpPr>
          <p:nvPr/>
        </p:nvSpPr>
        <p:spPr bwMode="auto">
          <a:xfrm>
            <a:off x="2657475" y="1231900"/>
            <a:ext cx="84138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2" name="Rectangle 120"/>
          <p:cNvSpPr>
            <a:spLocks noChangeArrowheads="1"/>
          </p:cNvSpPr>
          <p:nvPr/>
        </p:nvSpPr>
        <p:spPr bwMode="auto">
          <a:xfrm>
            <a:off x="2071688" y="1392238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3" name="Rectangle 121"/>
          <p:cNvSpPr>
            <a:spLocks noChangeArrowheads="1"/>
          </p:cNvSpPr>
          <p:nvPr/>
        </p:nvSpPr>
        <p:spPr bwMode="auto">
          <a:xfrm>
            <a:off x="2265363" y="1392238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4" name="Rectangle 122"/>
          <p:cNvSpPr>
            <a:spLocks noChangeArrowheads="1"/>
          </p:cNvSpPr>
          <p:nvPr/>
        </p:nvSpPr>
        <p:spPr bwMode="auto">
          <a:xfrm>
            <a:off x="2460625" y="1392238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5" name="Rectangle 123"/>
          <p:cNvSpPr>
            <a:spLocks noChangeArrowheads="1"/>
          </p:cNvSpPr>
          <p:nvPr/>
        </p:nvSpPr>
        <p:spPr bwMode="auto">
          <a:xfrm>
            <a:off x="2654300" y="1392238"/>
            <a:ext cx="84138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6" name="Rectangle 124"/>
          <p:cNvSpPr>
            <a:spLocks noChangeArrowheads="1"/>
          </p:cNvSpPr>
          <p:nvPr/>
        </p:nvSpPr>
        <p:spPr bwMode="auto">
          <a:xfrm>
            <a:off x="2182813" y="990600"/>
            <a:ext cx="171450" cy="55563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7" name="Rectangle 125"/>
          <p:cNvSpPr>
            <a:spLocks noChangeArrowheads="1"/>
          </p:cNvSpPr>
          <p:nvPr/>
        </p:nvSpPr>
        <p:spPr bwMode="auto">
          <a:xfrm>
            <a:off x="2376488" y="990600"/>
            <a:ext cx="171450" cy="55563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8" name="Rectangle 126"/>
          <p:cNvSpPr>
            <a:spLocks noChangeArrowheads="1"/>
          </p:cNvSpPr>
          <p:nvPr/>
        </p:nvSpPr>
        <p:spPr bwMode="auto">
          <a:xfrm>
            <a:off x="2571750" y="990600"/>
            <a:ext cx="169863" cy="55563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9" name="Rectangle 127"/>
          <p:cNvSpPr>
            <a:spLocks noChangeArrowheads="1"/>
          </p:cNvSpPr>
          <p:nvPr/>
        </p:nvSpPr>
        <p:spPr bwMode="auto">
          <a:xfrm>
            <a:off x="2074863" y="990600"/>
            <a:ext cx="84138" cy="55563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0" name="Rectangle 128"/>
          <p:cNvSpPr>
            <a:spLocks noChangeArrowheads="1"/>
          </p:cNvSpPr>
          <p:nvPr/>
        </p:nvSpPr>
        <p:spPr bwMode="auto">
          <a:xfrm>
            <a:off x="2182813" y="1150938"/>
            <a:ext cx="171450" cy="55563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1" name="Rectangle 129"/>
          <p:cNvSpPr>
            <a:spLocks noChangeArrowheads="1"/>
          </p:cNvSpPr>
          <p:nvPr/>
        </p:nvSpPr>
        <p:spPr bwMode="auto">
          <a:xfrm>
            <a:off x="2376488" y="1150938"/>
            <a:ext cx="171450" cy="55563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2" name="Rectangle 130"/>
          <p:cNvSpPr>
            <a:spLocks noChangeArrowheads="1"/>
          </p:cNvSpPr>
          <p:nvPr/>
        </p:nvSpPr>
        <p:spPr bwMode="auto">
          <a:xfrm>
            <a:off x="2571750" y="1150938"/>
            <a:ext cx="169863" cy="55563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3" name="Rectangle 131"/>
          <p:cNvSpPr>
            <a:spLocks noChangeArrowheads="1"/>
          </p:cNvSpPr>
          <p:nvPr/>
        </p:nvSpPr>
        <p:spPr bwMode="auto">
          <a:xfrm>
            <a:off x="2074863" y="1150938"/>
            <a:ext cx="84138" cy="55563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4" name="Rectangle 132"/>
          <p:cNvSpPr>
            <a:spLocks noChangeArrowheads="1"/>
          </p:cNvSpPr>
          <p:nvPr/>
        </p:nvSpPr>
        <p:spPr bwMode="auto">
          <a:xfrm>
            <a:off x="2182813" y="1312863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5" name="Rectangle 133"/>
          <p:cNvSpPr>
            <a:spLocks noChangeArrowheads="1"/>
          </p:cNvSpPr>
          <p:nvPr/>
        </p:nvSpPr>
        <p:spPr bwMode="auto">
          <a:xfrm>
            <a:off x="2376488" y="1312863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6" name="Rectangle 134"/>
          <p:cNvSpPr>
            <a:spLocks noChangeArrowheads="1"/>
          </p:cNvSpPr>
          <p:nvPr/>
        </p:nvSpPr>
        <p:spPr bwMode="auto">
          <a:xfrm>
            <a:off x="2571750" y="1312863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7" name="Rectangle 135"/>
          <p:cNvSpPr>
            <a:spLocks noChangeArrowheads="1"/>
          </p:cNvSpPr>
          <p:nvPr/>
        </p:nvSpPr>
        <p:spPr bwMode="auto">
          <a:xfrm>
            <a:off x="2074863" y="1312863"/>
            <a:ext cx="84138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8" name="Rectangle 136"/>
          <p:cNvSpPr>
            <a:spLocks noChangeArrowheads="1"/>
          </p:cNvSpPr>
          <p:nvPr/>
        </p:nvSpPr>
        <p:spPr bwMode="auto">
          <a:xfrm>
            <a:off x="2182813" y="1473200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9" name="Rectangle 137"/>
          <p:cNvSpPr>
            <a:spLocks noChangeArrowheads="1"/>
          </p:cNvSpPr>
          <p:nvPr/>
        </p:nvSpPr>
        <p:spPr bwMode="auto">
          <a:xfrm>
            <a:off x="2376488" y="1473200"/>
            <a:ext cx="171450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10" name="Rectangle 138"/>
          <p:cNvSpPr>
            <a:spLocks noChangeArrowheads="1"/>
          </p:cNvSpPr>
          <p:nvPr/>
        </p:nvSpPr>
        <p:spPr bwMode="auto">
          <a:xfrm>
            <a:off x="2571750" y="1473200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11" name="Rectangle 139"/>
          <p:cNvSpPr>
            <a:spLocks noChangeArrowheads="1"/>
          </p:cNvSpPr>
          <p:nvPr/>
        </p:nvSpPr>
        <p:spPr bwMode="auto">
          <a:xfrm>
            <a:off x="2074863" y="1473200"/>
            <a:ext cx="84138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12" name="Rectangle 140"/>
          <p:cNvSpPr>
            <a:spLocks noChangeArrowheads="1"/>
          </p:cNvSpPr>
          <p:nvPr/>
        </p:nvSpPr>
        <p:spPr bwMode="auto">
          <a:xfrm>
            <a:off x="2168525" y="811212"/>
            <a:ext cx="400050" cy="936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13" name="Rectangle 141"/>
          <p:cNvSpPr>
            <a:spLocks noChangeArrowheads="1"/>
          </p:cNvSpPr>
          <p:nvPr/>
        </p:nvSpPr>
        <p:spPr bwMode="auto">
          <a:xfrm>
            <a:off x="2187575" y="828675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14" name="Rectangle 142"/>
          <p:cNvSpPr>
            <a:spLocks noChangeArrowheads="1"/>
          </p:cNvSpPr>
          <p:nvPr/>
        </p:nvSpPr>
        <p:spPr bwMode="auto">
          <a:xfrm>
            <a:off x="2379663" y="828675"/>
            <a:ext cx="169863" cy="53975"/>
          </a:xfrm>
          <a:prstGeom prst="rect">
            <a:avLst/>
          </a:prstGeom>
          <a:solidFill>
            <a:srgbClr val="F4894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18" name="Group 317"/>
          <p:cNvGrpSpPr/>
          <p:nvPr/>
        </p:nvGrpSpPr>
        <p:grpSpPr>
          <a:xfrm>
            <a:off x="571500" y="1565103"/>
            <a:ext cx="2523970" cy="4530233"/>
            <a:chOff x="571500" y="1565103"/>
            <a:chExt cx="2523970" cy="4530233"/>
          </a:xfrm>
        </p:grpSpPr>
        <p:pic>
          <p:nvPicPr>
            <p:cNvPr id="3075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t="51678" r="37436"/>
            <a:stretch>
              <a:fillRect/>
            </a:stretch>
          </p:blipFill>
          <p:spPr bwMode="auto">
            <a:xfrm>
              <a:off x="609601" y="5432293"/>
              <a:ext cx="713303" cy="661878"/>
            </a:xfrm>
            <a:prstGeom prst="rect">
              <a:avLst/>
            </a:prstGeom>
            <a:noFill/>
          </p:spPr>
        </p:pic>
        <p:pic>
          <p:nvPicPr>
            <p:cNvPr id="8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569" t="51678" r="37436"/>
            <a:stretch>
              <a:fillRect/>
            </a:stretch>
          </p:blipFill>
          <p:spPr bwMode="auto">
            <a:xfrm>
              <a:off x="1238250" y="5433196"/>
              <a:ext cx="672612" cy="661878"/>
            </a:xfrm>
            <a:prstGeom prst="rect">
              <a:avLst/>
            </a:prstGeom>
            <a:noFill/>
          </p:spPr>
        </p:pic>
        <p:pic>
          <p:nvPicPr>
            <p:cNvPr id="12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596" t="51678" r="37436"/>
            <a:stretch>
              <a:fillRect/>
            </a:stretch>
          </p:blipFill>
          <p:spPr bwMode="auto">
            <a:xfrm>
              <a:off x="1836420" y="5432556"/>
              <a:ext cx="672305" cy="661878"/>
            </a:xfrm>
            <a:prstGeom prst="rect">
              <a:avLst/>
            </a:prstGeom>
            <a:noFill/>
          </p:spPr>
        </p:pic>
        <p:pic>
          <p:nvPicPr>
            <p:cNvPr id="13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894" t="51678" r="37436"/>
            <a:stretch>
              <a:fillRect/>
            </a:stretch>
          </p:blipFill>
          <p:spPr bwMode="auto">
            <a:xfrm>
              <a:off x="2412887" y="5433458"/>
              <a:ext cx="680303" cy="661878"/>
            </a:xfrm>
            <a:prstGeom prst="rect">
              <a:avLst/>
            </a:prstGeom>
            <a:noFill/>
          </p:spPr>
        </p:pic>
        <p:pic>
          <p:nvPicPr>
            <p:cNvPr id="88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t="51678" r="37436"/>
            <a:stretch>
              <a:fillRect/>
            </a:stretch>
          </p:blipFill>
          <p:spPr bwMode="auto">
            <a:xfrm>
              <a:off x="609597" y="4790015"/>
              <a:ext cx="713303" cy="661878"/>
            </a:xfrm>
            <a:prstGeom prst="rect">
              <a:avLst/>
            </a:prstGeom>
            <a:noFill/>
          </p:spPr>
        </p:pic>
        <p:pic>
          <p:nvPicPr>
            <p:cNvPr id="89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569" t="51678" r="37436"/>
            <a:stretch>
              <a:fillRect/>
            </a:stretch>
          </p:blipFill>
          <p:spPr bwMode="auto">
            <a:xfrm>
              <a:off x="1238250" y="4790918"/>
              <a:ext cx="672608" cy="661878"/>
            </a:xfrm>
            <a:prstGeom prst="rect">
              <a:avLst/>
            </a:prstGeom>
            <a:noFill/>
          </p:spPr>
        </p:pic>
        <p:pic>
          <p:nvPicPr>
            <p:cNvPr id="90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596" t="51678" r="37436"/>
            <a:stretch>
              <a:fillRect/>
            </a:stretch>
          </p:blipFill>
          <p:spPr bwMode="auto">
            <a:xfrm>
              <a:off x="1836420" y="4790278"/>
              <a:ext cx="672301" cy="661878"/>
            </a:xfrm>
            <a:prstGeom prst="rect">
              <a:avLst/>
            </a:prstGeom>
            <a:noFill/>
          </p:spPr>
        </p:pic>
        <p:pic>
          <p:nvPicPr>
            <p:cNvPr id="91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894" t="51678" r="37436"/>
            <a:stretch>
              <a:fillRect/>
            </a:stretch>
          </p:blipFill>
          <p:spPr bwMode="auto">
            <a:xfrm>
              <a:off x="2412883" y="4791180"/>
              <a:ext cx="680303" cy="661878"/>
            </a:xfrm>
            <a:prstGeom prst="rect">
              <a:avLst/>
            </a:prstGeom>
            <a:noFill/>
          </p:spPr>
        </p:pic>
        <p:pic>
          <p:nvPicPr>
            <p:cNvPr id="93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t="51678" r="37436"/>
            <a:stretch>
              <a:fillRect/>
            </a:stretch>
          </p:blipFill>
          <p:spPr bwMode="auto">
            <a:xfrm>
              <a:off x="605901" y="4148573"/>
              <a:ext cx="713303" cy="661878"/>
            </a:xfrm>
            <a:prstGeom prst="rect">
              <a:avLst/>
            </a:prstGeom>
            <a:noFill/>
          </p:spPr>
        </p:pic>
        <p:pic>
          <p:nvPicPr>
            <p:cNvPr id="94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893" t="51678" r="37436"/>
            <a:stretch>
              <a:fillRect/>
            </a:stretch>
          </p:blipFill>
          <p:spPr bwMode="auto">
            <a:xfrm>
              <a:off x="1238250" y="4149476"/>
              <a:ext cx="668912" cy="661878"/>
            </a:xfrm>
            <a:prstGeom prst="rect">
              <a:avLst/>
            </a:prstGeom>
            <a:noFill/>
          </p:spPr>
        </p:pic>
        <p:pic>
          <p:nvPicPr>
            <p:cNvPr id="95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369" t="51678" r="37436"/>
            <a:stretch>
              <a:fillRect/>
            </a:stretch>
          </p:blipFill>
          <p:spPr bwMode="auto">
            <a:xfrm>
              <a:off x="1840230" y="4148836"/>
              <a:ext cx="664795" cy="661878"/>
            </a:xfrm>
            <a:prstGeom prst="rect">
              <a:avLst/>
            </a:prstGeom>
            <a:noFill/>
          </p:spPr>
        </p:pic>
        <p:pic>
          <p:nvPicPr>
            <p:cNvPr id="96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894" t="51678" r="37436"/>
            <a:stretch>
              <a:fillRect/>
            </a:stretch>
          </p:blipFill>
          <p:spPr bwMode="auto">
            <a:xfrm>
              <a:off x="2409187" y="4149738"/>
              <a:ext cx="680303" cy="661878"/>
            </a:xfrm>
            <a:prstGeom prst="rect">
              <a:avLst/>
            </a:prstGeom>
            <a:noFill/>
          </p:spPr>
        </p:pic>
        <p:pic>
          <p:nvPicPr>
            <p:cNvPr id="98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t="51678" r="37436"/>
            <a:stretch>
              <a:fillRect/>
            </a:stretch>
          </p:blipFill>
          <p:spPr bwMode="auto">
            <a:xfrm>
              <a:off x="611121" y="3506443"/>
              <a:ext cx="713303" cy="661878"/>
            </a:xfrm>
            <a:prstGeom prst="rect">
              <a:avLst/>
            </a:prstGeom>
            <a:noFill/>
          </p:spPr>
        </p:pic>
        <p:pic>
          <p:nvPicPr>
            <p:cNvPr id="99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101" t="51678" r="37436"/>
            <a:stretch>
              <a:fillRect/>
            </a:stretch>
          </p:blipFill>
          <p:spPr bwMode="auto">
            <a:xfrm>
              <a:off x="1234440" y="3508400"/>
              <a:ext cx="677942" cy="661878"/>
            </a:xfrm>
            <a:prstGeom prst="rect">
              <a:avLst/>
            </a:prstGeom>
            <a:noFill/>
          </p:spPr>
        </p:pic>
        <p:pic>
          <p:nvPicPr>
            <p:cNvPr id="100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462" t="51678" r="37436"/>
            <a:stretch>
              <a:fillRect/>
            </a:stretch>
          </p:blipFill>
          <p:spPr bwMode="auto">
            <a:xfrm>
              <a:off x="1836420" y="3506706"/>
              <a:ext cx="673825" cy="661878"/>
            </a:xfrm>
            <a:prstGeom prst="rect">
              <a:avLst/>
            </a:prstGeom>
            <a:noFill/>
          </p:spPr>
        </p:pic>
        <p:pic>
          <p:nvPicPr>
            <p:cNvPr id="101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894" t="51678" r="37436"/>
            <a:stretch>
              <a:fillRect/>
            </a:stretch>
          </p:blipFill>
          <p:spPr bwMode="auto">
            <a:xfrm>
              <a:off x="2410597" y="3503798"/>
              <a:ext cx="680303" cy="661878"/>
            </a:xfrm>
            <a:prstGeom prst="rect">
              <a:avLst/>
            </a:prstGeom>
            <a:noFill/>
          </p:spPr>
        </p:pic>
        <p:pic>
          <p:nvPicPr>
            <p:cNvPr id="103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t="51678" r="37436"/>
            <a:stretch>
              <a:fillRect/>
            </a:stretch>
          </p:blipFill>
          <p:spPr bwMode="auto">
            <a:xfrm>
              <a:off x="611881" y="2856693"/>
              <a:ext cx="713303" cy="661878"/>
            </a:xfrm>
            <a:prstGeom prst="rect">
              <a:avLst/>
            </a:prstGeom>
            <a:noFill/>
          </p:spPr>
        </p:pic>
        <p:pic>
          <p:nvPicPr>
            <p:cNvPr id="104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035" t="51678" r="37436"/>
            <a:stretch>
              <a:fillRect/>
            </a:stretch>
          </p:blipFill>
          <p:spPr bwMode="auto">
            <a:xfrm>
              <a:off x="1234440" y="2857596"/>
              <a:ext cx="678702" cy="661878"/>
            </a:xfrm>
            <a:prstGeom prst="rect">
              <a:avLst/>
            </a:prstGeom>
            <a:noFill/>
          </p:spPr>
        </p:pic>
        <p:pic>
          <p:nvPicPr>
            <p:cNvPr id="105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727" t="51678" r="37436"/>
            <a:stretch>
              <a:fillRect/>
            </a:stretch>
          </p:blipFill>
          <p:spPr bwMode="auto">
            <a:xfrm>
              <a:off x="1828800" y="2861820"/>
              <a:ext cx="682205" cy="661878"/>
            </a:xfrm>
            <a:prstGeom prst="rect">
              <a:avLst/>
            </a:prstGeom>
            <a:noFill/>
          </p:spPr>
        </p:pic>
        <p:pic>
          <p:nvPicPr>
            <p:cNvPr id="106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894" t="51678" r="37436"/>
            <a:stretch>
              <a:fillRect/>
            </a:stretch>
          </p:blipFill>
          <p:spPr bwMode="auto">
            <a:xfrm>
              <a:off x="2411357" y="2857858"/>
              <a:ext cx="680303" cy="661878"/>
            </a:xfrm>
            <a:prstGeom prst="rect">
              <a:avLst/>
            </a:prstGeom>
            <a:noFill/>
          </p:spPr>
        </p:pic>
        <p:pic>
          <p:nvPicPr>
            <p:cNvPr id="108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t="51678" r="37436"/>
            <a:stretch>
              <a:fillRect/>
            </a:stretch>
          </p:blipFill>
          <p:spPr bwMode="auto">
            <a:xfrm>
              <a:off x="609906" y="2208323"/>
              <a:ext cx="713303" cy="661878"/>
            </a:xfrm>
            <a:prstGeom prst="rect">
              <a:avLst/>
            </a:prstGeom>
            <a:noFill/>
          </p:spPr>
        </p:pic>
        <p:pic>
          <p:nvPicPr>
            <p:cNvPr id="109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539" t="51678" r="37436"/>
            <a:stretch>
              <a:fillRect/>
            </a:stretch>
          </p:blipFill>
          <p:spPr bwMode="auto">
            <a:xfrm>
              <a:off x="1226820" y="2209226"/>
              <a:ext cx="684347" cy="661878"/>
            </a:xfrm>
            <a:prstGeom prst="rect">
              <a:avLst/>
            </a:prstGeom>
            <a:noFill/>
          </p:spPr>
        </p:pic>
        <p:pic>
          <p:nvPicPr>
            <p:cNvPr id="110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569" t="51678" r="37436"/>
            <a:stretch>
              <a:fillRect/>
            </a:stretch>
          </p:blipFill>
          <p:spPr bwMode="auto">
            <a:xfrm>
              <a:off x="1836420" y="2207532"/>
              <a:ext cx="672610" cy="661878"/>
            </a:xfrm>
            <a:prstGeom prst="rect">
              <a:avLst/>
            </a:prstGeom>
            <a:noFill/>
          </p:spPr>
        </p:pic>
        <p:pic>
          <p:nvPicPr>
            <p:cNvPr id="111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894" t="51678" r="37436"/>
            <a:stretch>
              <a:fillRect/>
            </a:stretch>
          </p:blipFill>
          <p:spPr bwMode="auto">
            <a:xfrm>
              <a:off x="2409382" y="2209488"/>
              <a:ext cx="680303" cy="661878"/>
            </a:xfrm>
            <a:prstGeom prst="rect">
              <a:avLst/>
            </a:prstGeom>
            <a:noFill/>
          </p:spPr>
        </p:pic>
        <p:pic>
          <p:nvPicPr>
            <p:cNvPr id="113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t="51678" r="37436"/>
            <a:stretch>
              <a:fillRect/>
            </a:stretch>
          </p:blipFill>
          <p:spPr bwMode="auto">
            <a:xfrm>
              <a:off x="611881" y="1565103"/>
              <a:ext cx="713303" cy="661878"/>
            </a:xfrm>
            <a:prstGeom prst="rect">
              <a:avLst/>
            </a:prstGeom>
            <a:noFill/>
          </p:spPr>
        </p:pic>
        <p:pic>
          <p:nvPicPr>
            <p:cNvPr id="114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035" t="51678" r="37436"/>
            <a:stretch>
              <a:fillRect/>
            </a:stretch>
          </p:blipFill>
          <p:spPr bwMode="auto">
            <a:xfrm>
              <a:off x="1234440" y="1566006"/>
              <a:ext cx="678702" cy="661878"/>
            </a:xfrm>
            <a:prstGeom prst="rect">
              <a:avLst/>
            </a:prstGeom>
            <a:noFill/>
          </p:spPr>
        </p:pic>
        <p:pic>
          <p:nvPicPr>
            <p:cNvPr id="115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3396" t="51678" r="37436"/>
            <a:stretch>
              <a:fillRect/>
            </a:stretch>
          </p:blipFill>
          <p:spPr bwMode="auto">
            <a:xfrm>
              <a:off x="1836420" y="1565366"/>
              <a:ext cx="674585" cy="661878"/>
            </a:xfrm>
            <a:prstGeom prst="rect">
              <a:avLst/>
            </a:prstGeom>
            <a:noFill/>
          </p:spPr>
        </p:pic>
        <p:pic>
          <p:nvPicPr>
            <p:cNvPr id="116" name="Picture 3" descr="C:\Users\Ken\AppData\Local\Microsoft\Windows\Temporary Internet Files\Content.IE5\NRFFZNMK\MCj03341080000[1].wmf"/>
            <p:cNvPicPr>
              <a:picLocks noChangeAspect="1" noChangeArrowheads="1"/>
            </p:cNvPicPr>
            <p:nvPr/>
          </p:nvPicPr>
          <p:blipFill>
            <a:blip r:embed="rId3" cstate="print"/>
            <a:srcRect l="2894" t="51678" r="37436"/>
            <a:stretch>
              <a:fillRect/>
            </a:stretch>
          </p:blipFill>
          <p:spPr bwMode="auto">
            <a:xfrm>
              <a:off x="2415167" y="1566268"/>
              <a:ext cx="680303" cy="661878"/>
            </a:xfrm>
            <a:prstGeom prst="rect">
              <a:avLst/>
            </a:prstGeom>
            <a:noFill/>
          </p:spPr>
        </p:pic>
        <p:sp>
          <p:nvSpPr>
            <p:cNvPr id="117" name="Rectangle 116"/>
            <p:cNvSpPr/>
            <p:nvPr/>
          </p:nvSpPr>
          <p:spPr>
            <a:xfrm>
              <a:off x="571500" y="1574800"/>
              <a:ext cx="2514600" cy="63499"/>
            </a:xfrm>
            <a:prstGeom prst="rect">
              <a:avLst/>
            </a:prstGeom>
            <a:solidFill>
              <a:srgbClr val="EEECE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4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2286001" y="5497976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07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2286000" y="4800600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08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2286000" y="4084901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09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2286000" y="3352800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10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2286000" y="2625525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11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2286000" y="1905000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12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1118690" y="5497976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13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1118689" y="4800600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14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1118689" y="4084901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15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1118689" y="3352800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16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1118689" y="2625525"/>
              <a:ext cx="257735" cy="380999"/>
            </a:xfrm>
            <a:prstGeom prst="rect">
              <a:avLst/>
            </a:prstGeom>
            <a:noFill/>
          </p:spPr>
        </p:pic>
        <p:pic>
          <p:nvPicPr>
            <p:cNvPr id="317" name="Picture 251" descr="C:\Users\Ken\AppData\Local\Microsoft\Windows\Temporary Internet Files\Content.IE5\NRFFZNMK\MPj04328490000[1].jpg"/>
            <p:cNvPicPr>
              <a:picLocks noChangeAspect="1" noChangeArrowheads="1"/>
            </p:cNvPicPr>
            <p:nvPr/>
          </p:nvPicPr>
          <p:blipFill>
            <a:blip r:embed="rId4" cstate="print"/>
            <a:srcRect l="50543" t="15212" r="28662" b="38676"/>
            <a:stretch>
              <a:fillRect/>
            </a:stretch>
          </p:blipFill>
          <p:spPr bwMode="auto">
            <a:xfrm>
              <a:off x="1118689" y="1905000"/>
              <a:ext cx="257735" cy="380999"/>
            </a:xfrm>
            <a:prstGeom prst="rect">
              <a:avLst/>
            </a:prstGeom>
            <a:noFill/>
          </p:spPr>
        </p:pic>
      </p:grpSp>
      <p:grpSp>
        <p:nvGrpSpPr>
          <p:cNvPr id="322" name="Group 321"/>
          <p:cNvGrpSpPr/>
          <p:nvPr/>
        </p:nvGrpSpPr>
        <p:grpSpPr>
          <a:xfrm>
            <a:off x="2797982" y="1528214"/>
            <a:ext cx="940728" cy="76200"/>
            <a:chOff x="3097872" y="1528214"/>
            <a:chExt cx="940728" cy="76200"/>
          </a:xfrm>
        </p:grpSpPr>
        <p:cxnSp>
          <p:nvCxnSpPr>
            <p:cNvPr id="320" name="Straight Connector 319"/>
            <p:cNvCxnSpPr/>
            <p:nvPr/>
          </p:nvCxnSpPr>
          <p:spPr>
            <a:xfrm>
              <a:off x="3097872" y="1532428"/>
              <a:ext cx="914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Oval 320"/>
            <p:cNvSpPr/>
            <p:nvPr/>
          </p:nvSpPr>
          <p:spPr>
            <a:xfrm>
              <a:off x="3962400" y="1528214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3361455" y="1723420"/>
            <a:ext cx="696912" cy="854075"/>
            <a:chOff x="4344988" y="3151188"/>
            <a:chExt cx="696912" cy="854075"/>
          </a:xfrm>
        </p:grpSpPr>
        <p:sp>
          <p:nvSpPr>
            <p:cNvPr id="3217" name="AutoShape 145"/>
            <p:cNvSpPr>
              <a:spLocks noChangeAspect="1" noChangeArrowheads="1" noTextEdit="1"/>
            </p:cNvSpPr>
            <p:nvPr/>
          </p:nvSpPr>
          <p:spPr bwMode="auto">
            <a:xfrm>
              <a:off x="4344988" y="3151188"/>
              <a:ext cx="696912" cy="854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9" name="Freeform 147"/>
            <p:cNvSpPr>
              <a:spLocks/>
            </p:cNvSpPr>
            <p:nvPr/>
          </p:nvSpPr>
          <p:spPr bwMode="auto">
            <a:xfrm>
              <a:off x="4816475" y="3287713"/>
              <a:ext cx="130175" cy="16351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4" y="15"/>
                </a:cxn>
                <a:cxn ang="0">
                  <a:pos x="59" y="0"/>
                </a:cxn>
                <a:cxn ang="0">
                  <a:pos x="81" y="47"/>
                </a:cxn>
                <a:cxn ang="0">
                  <a:pos x="82" y="81"/>
                </a:cxn>
                <a:cxn ang="0">
                  <a:pos x="34" y="103"/>
                </a:cxn>
                <a:cxn ang="0">
                  <a:pos x="23" y="66"/>
                </a:cxn>
                <a:cxn ang="0">
                  <a:pos x="7" y="3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82" h="103">
                  <a:moveTo>
                    <a:pt x="0" y="24"/>
                  </a:moveTo>
                  <a:lnTo>
                    <a:pt x="34" y="15"/>
                  </a:lnTo>
                  <a:lnTo>
                    <a:pt x="59" y="0"/>
                  </a:lnTo>
                  <a:lnTo>
                    <a:pt x="81" y="47"/>
                  </a:lnTo>
                  <a:lnTo>
                    <a:pt x="82" y="81"/>
                  </a:lnTo>
                  <a:lnTo>
                    <a:pt x="34" y="103"/>
                  </a:lnTo>
                  <a:lnTo>
                    <a:pt x="23" y="66"/>
                  </a:lnTo>
                  <a:lnTo>
                    <a:pt x="7" y="3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6C7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0" name="Freeform 148"/>
            <p:cNvSpPr>
              <a:spLocks/>
            </p:cNvSpPr>
            <p:nvPr/>
          </p:nvSpPr>
          <p:spPr bwMode="auto">
            <a:xfrm>
              <a:off x="4876800" y="3482976"/>
              <a:ext cx="95250" cy="214313"/>
            </a:xfrm>
            <a:custGeom>
              <a:avLst/>
              <a:gdLst/>
              <a:ahLst/>
              <a:cxnLst>
                <a:cxn ang="0">
                  <a:pos x="6" y="23"/>
                </a:cxn>
                <a:cxn ang="0">
                  <a:pos x="41" y="6"/>
                </a:cxn>
                <a:cxn ang="0">
                  <a:pos x="53" y="0"/>
                </a:cxn>
                <a:cxn ang="0">
                  <a:pos x="60" y="44"/>
                </a:cxn>
                <a:cxn ang="0">
                  <a:pos x="51" y="111"/>
                </a:cxn>
                <a:cxn ang="0">
                  <a:pos x="44" y="113"/>
                </a:cxn>
                <a:cxn ang="0">
                  <a:pos x="2" y="135"/>
                </a:cxn>
                <a:cxn ang="0">
                  <a:pos x="2" y="69"/>
                </a:cxn>
                <a:cxn ang="0">
                  <a:pos x="0" y="28"/>
                </a:cxn>
                <a:cxn ang="0">
                  <a:pos x="6" y="23"/>
                </a:cxn>
                <a:cxn ang="0">
                  <a:pos x="6" y="23"/>
                </a:cxn>
              </a:cxnLst>
              <a:rect l="0" t="0" r="r" b="b"/>
              <a:pathLst>
                <a:path w="60" h="135">
                  <a:moveTo>
                    <a:pt x="6" y="23"/>
                  </a:moveTo>
                  <a:lnTo>
                    <a:pt x="41" y="6"/>
                  </a:lnTo>
                  <a:lnTo>
                    <a:pt x="53" y="0"/>
                  </a:lnTo>
                  <a:lnTo>
                    <a:pt x="60" y="44"/>
                  </a:lnTo>
                  <a:lnTo>
                    <a:pt x="51" y="111"/>
                  </a:lnTo>
                  <a:lnTo>
                    <a:pt x="44" y="113"/>
                  </a:lnTo>
                  <a:lnTo>
                    <a:pt x="2" y="135"/>
                  </a:lnTo>
                  <a:lnTo>
                    <a:pt x="2" y="69"/>
                  </a:lnTo>
                  <a:lnTo>
                    <a:pt x="0" y="28"/>
                  </a:lnTo>
                  <a:lnTo>
                    <a:pt x="6" y="23"/>
                  </a:lnTo>
                  <a:lnTo>
                    <a:pt x="6" y="23"/>
                  </a:lnTo>
                  <a:close/>
                </a:path>
              </a:pathLst>
            </a:custGeom>
            <a:solidFill>
              <a:srgbClr val="E6C7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1" name="Freeform 149"/>
            <p:cNvSpPr>
              <a:spLocks/>
            </p:cNvSpPr>
            <p:nvPr/>
          </p:nvSpPr>
          <p:spPr bwMode="auto">
            <a:xfrm>
              <a:off x="4810125" y="3775076"/>
              <a:ext cx="112712" cy="130175"/>
            </a:xfrm>
            <a:custGeom>
              <a:avLst/>
              <a:gdLst/>
              <a:ahLst/>
              <a:cxnLst>
                <a:cxn ang="0">
                  <a:pos x="14" y="16"/>
                </a:cxn>
                <a:cxn ang="0">
                  <a:pos x="71" y="0"/>
                </a:cxn>
                <a:cxn ang="0">
                  <a:pos x="44" y="81"/>
                </a:cxn>
                <a:cxn ang="0">
                  <a:pos x="0" y="82"/>
                </a:cxn>
                <a:cxn ang="0">
                  <a:pos x="10" y="44"/>
                </a:cxn>
                <a:cxn ang="0">
                  <a:pos x="14" y="16"/>
                </a:cxn>
                <a:cxn ang="0">
                  <a:pos x="14" y="16"/>
                </a:cxn>
              </a:cxnLst>
              <a:rect l="0" t="0" r="r" b="b"/>
              <a:pathLst>
                <a:path w="71" h="82">
                  <a:moveTo>
                    <a:pt x="14" y="16"/>
                  </a:moveTo>
                  <a:lnTo>
                    <a:pt x="71" y="0"/>
                  </a:lnTo>
                  <a:lnTo>
                    <a:pt x="44" y="81"/>
                  </a:lnTo>
                  <a:lnTo>
                    <a:pt x="0" y="82"/>
                  </a:lnTo>
                  <a:lnTo>
                    <a:pt x="10" y="44"/>
                  </a:lnTo>
                  <a:lnTo>
                    <a:pt x="14" y="16"/>
                  </a:lnTo>
                  <a:lnTo>
                    <a:pt x="14" y="16"/>
                  </a:lnTo>
                  <a:close/>
                </a:path>
              </a:pathLst>
            </a:custGeom>
            <a:solidFill>
              <a:srgbClr val="E6C7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2" name="Freeform 150"/>
            <p:cNvSpPr>
              <a:spLocks/>
            </p:cNvSpPr>
            <p:nvPr/>
          </p:nvSpPr>
          <p:spPr bwMode="auto">
            <a:xfrm>
              <a:off x="4706938" y="3798888"/>
              <a:ext cx="130175" cy="1206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2" y="0"/>
                </a:cxn>
                <a:cxn ang="0">
                  <a:pos x="73" y="38"/>
                </a:cxn>
                <a:cxn ang="0">
                  <a:pos x="63" y="70"/>
                </a:cxn>
                <a:cxn ang="0">
                  <a:pos x="2" y="76"/>
                </a:cxn>
                <a:cxn ang="0">
                  <a:pos x="5" y="45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82" h="76">
                  <a:moveTo>
                    <a:pt x="0" y="1"/>
                  </a:moveTo>
                  <a:lnTo>
                    <a:pt x="82" y="0"/>
                  </a:lnTo>
                  <a:lnTo>
                    <a:pt x="73" y="38"/>
                  </a:lnTo>
                  <a:lnTo>
                    <a:pt x="63" y="70"/>
                  </a:lnTo>
                  <a:lnTo>
                    <a:pt x="2" y="76"/>
                  </a:lnTo>
                  <a:lnTo>
                    <a:pt x="5" y="45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3" name="Freeform 151"/>
            <p:cNvSpPr>
              <a:spLocks/>
            </p:cNvSpPr>
            <p:nvPr/>
          </p:nvSpPr>
          <p:spPr bwMode="auto">
            <a:xfrm>
              <a:off x="4721225" y="3532188"/>
              <a:ext cx="153987" cy="18256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41" y="7"/>
                </a:cxn>
                <a:cxn ang="0">
                  <a:pos x="92" y="0"/>
                </a:cxn>
                <a:cxn ang="0">
                  <a:pos x="97" y="60"/>
                </a:cxn>
                <a:cxn ang="0">
                  <a:pos x="89" y="101"/>
                </a:cxn>
                <a:cxn ang="0">
                  <a:pos x="7" y="115"/>
                </a:cxn>
                <a:cxn ang="0">
                  <a:pos x="4" y="57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97" h="115">
                  <a:moveTo>
                    <a:pt x="0" y="9"/>
                  </a:moveTo>
                  <a:lnTo>
                    <a:pt x="41" y="7"/>
                  </a:lnTo>
                  <a:lnTo>
                    <a:pt x="92" y="0"/>
                  </a:lnTo>
                  <a:lnTo>
                    <a:pt x="97" y="60"/>
                  </a:lnTo>
                  <a:lnTo>
                    <a:pt x="89" y="101"/>
                  </a:lnTo>
                  <a:lnTo>
                    <a:pt x="7" y="115"/>
                  </a:lnTo>
                  <a:lnTo>
                    <a:pt x="4" y="57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4" name="Freeform 152"/>
            <p:cNvSpPr>
              <a:spLocks/>
            </p:cNvSpPr>
            <p:nvPr/>
          </p:nvSpPr>
          <p:spPr bwMode="auto">
            <a:xfrm>
              <a:off x="4695825" y="3325813"/>
              <a:ext cx="176212" cy="147638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76" y="0"/>
                </a:cxn>
                <a:cxn ang="0">
                  <a:pos x="91" y="25"/>
                </a:cxn>
                <a:cxn ang="0">
                  <a:pos x="111" y="84"/>
                </a:cxn>
                <a:cxn ang="0">
                  <a:pos x="48" y="93"/>
                </a:cxn>
                <a:cxn ang="0">
                  <a:pos x="16" y="93"/>
                </a:cxn>
                <a:cxn ang="0">
                  <a:pos x="10" y="39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1" y="5"/>
                </a:cxn>
              </a:cxnLst>
              <a:rect l="0" t="0" r="r" b="b"/>
              <a:pathLst>
                <a:path w="111" h="93">
                  <a:moveTo>
                    <a:pt x="1" y="5"/>
                  </a:moveTo>
                  <a:lnTo>
                    <a:pt x="76" y="0"/>
                  </a:lnTo>
                  <a:lnTo>
                    <a:pt x="91" y="25"/>
                  </a:lnTo>
                  <a:lnTo>
                    <a:pt x="111" y="84"/>
                  </a:lnTo>
                  <a:lnTo>
                    <a:pt x="48" y="93"/>
                  </a:lnTo>
                  <a:lnTo>
                    <a:pt x="16" y="93"/>
                  </a:lnTo>
                  <a:lnTo>
                    <a:pt x="10" y="39"/>
                  </a:lnTo>
                  <a:lnTo>
                    <a:pt x="0" y="5"/>
                  </a:lnTo>
                  <a:lnTo>
                    <a:pt x="1" y="5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5" name="Freeform 153"/>
            <p:cNvSpPr>
              <a:spLocks/>
            </p:cNvSpPr>
            <p:nvPr/>
          </p:nvSpPr>
          <p:spPr bwMode="auto">
            <a:xfrm>
              <a:off x="4454525" y="3779838"/>
              <a:ext cx="157162" cy="1508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" y="5"/>
                </a:cxn>
                <a:cxn ang="0">
                  <a:pos x="77" y="12"/>
                </a:cxn>
                <a:cxn ang="0">
                  <a:pos x="88" y="63"/>
                </a:cxn>
                <a:cxn ang="0">
                  <a:pos x="99" y="95"/>
                </a:cxn>
                <a:cxn ang="0">
                  <a:pos x="29" y="76"/>
                </a:cxn>
                <a:cxn ang="0">
                  <a:pos x="9" y="3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9" h="95">
                  <a:moveTo>
                    <a:pt x="0" y="0"/>
                  </a:moveTo>
                  <a:lnTo>
                    <a:pt x="38" y="5"/>
                  </a:lnTo>
                  <a:lnTo>
                    <a:pt x="77" y="12"/>
                  </a:lnTo>
                  <a:lnTo>
                    <a:pt x="88" y="63"/>
                  </a:lnTo>
                  <a:lnTo>
                    <a:pt x="99" y="95"/>
                  </a:lnTo>
                  <a:lnTo>
                    <a:pt x="29" y="76"/>
                  </a:lnTo>
                  <a:lnTo>
                    <a:pt x="9" y="3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6" name="Freeform 154"/>
            <p:cNvSpPr>
              <a:spLocks/>
            </p:cNvSpPr>
            <p:nvPr/>
          </p:nvSpPr>
          <p:spPr bwMode="auto">
            <a:xfrm>
              <a:off x="4410075" y="3513138"/>
              <a:ext cx="134937" cy="204788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50" y="9"/>
                </a:cxn>
                <a:cxn ang="0">
                  <a:pos x="85" y="16"/>
                </a:cxn>
                <a:cxn ang="0">
                  <a:pos x="82" y="72"/>
                </a:cxn>
                <a:cxn ang="0">
                  <a:pos x="83" y="129"/>
                </a:cxn>
                <a:cxn ang="0">
                  <a:pos x="38" y="121"/>
                </a:cxn>
                <a:cxn ang="0">
                  <a:pos x="7" y="113"/>
                </a:cxn>
                <a:cxn ang="0">
                  <a:pos x="0" y="45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85" h="129">
                  <a:moveTo>
                    <a:pt x="7" y="0"/>
                  </a:moveTo>
                  <a:lnTo>
                    <a:pt x="50" y="9"/>
                  </a:lnTo>
                  <a:lnTo>
                    <a:pt x="85" y="16"/>
                  </a:lnTo>
                  <a:lnTo>
                    <a:pt x="82" y="72"/>
                  </a:lnTo>
                  <a:lnTo>
                    <a:pt x="83" y="129"/>
                  </a:lnTo>
                  <a:lnTo>
                    <a:pt x="38" y="121"/>
                  </a:lnTo>
                  <a:lnTo>
                    <a:pt x="7" y="113"/>
                  </a:lnTo>
                  <a:lnTo>
                    <a:pt x="0" y="45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7" name="Freeform 155"/>
            <p:cNvSpPr>
              <a:spLocks/>
            </p:cNvSpPr>
            <p:nvPr/>
          </p:nvSpPr>
          <p:spPr bwMode="auto">
            <a:xfrm>
              <a:off x="4416425" y="3273426"/>
              <a:ext cx="177800" cy="18891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4" y="15"/>
                </a:cxn>
                <a:cxn ang="0">
                  <a:pos x="11" y="47"/>
                </a:cxn>
                <a:cxn ang="0">
                  <a:pos x="0" y="101"/>
                </a:cxn>
                <a:cxn ang="0">
                  <a:pos x="31" y="113"/>
                </a:cxn>
                <a:cxn ang="0">
                  <a:pos x="82" y="119"/>
                </a:cxn>
                <a:cxn ang="0">
                  <a:pos x="95" y="69"/>
                </a:cxn>
                <a:cxn ang="0">
                  <a:pos x="112" y="34"/>
                </a:cxn>
                <a:cxn ang="0">
                  <a:pos x="57" y="19"/>
                </a:cxn>
                <a:cxn ang="0">
                  <a:pos x="35" y="0"/>
                </a:cxn>
                <a:cxn ang="0">
                  <a:pos x="35" y="0"/>
                </a:cxn>
              </a:cxnLst>
              <a:rect l="0" t="0" r="r" b="b"/>
              <a:pathLst>
                <a:path w="112" h="119">
                  <a:moveTo>
                    <a:pt x="35" y="0"/>
                  </a:moveTo>
                  <a:lnTo>
                    <a:pt x="24" y="15"/>
                  </a:lnTo>
                  <a:lnTo>
                    <a:pt x="11" y="47"/>
                  </a:lnTo>
                  <a:lnTo>
                    <a:pt x="0" y="101"/>
                  </a:lnTo>
                  <a:lnTo>
                    <a:pt x="31" y="113"/>
                  </a:lnTo>
                  <a:lnTo>
                    <a:pt x="82" y="119"/>
                  </a:lnTo>
                  <a:lnTo>
                    <a:pt x="95" y="69"/>
                  </a:lnTo>
                  <a:lnTo>
                    <a:pt x="112" y="34"/>
                  </a:lnTo>
                  <a:lnTo>
                    <a:pt x="57" y="19"/>
                  </a:lnTo>
                  <a:lnTo>
                    <a:pt x="35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8" name="Freeform 156"/>
            <p:cNvSpPr>
              <a:spLocks/>
            </p:cNvSpPr>
            <p:nvPr/>
          </p:nvSpPr>
          <p:spPr bwMode="auto">
            <a:xfrm>
              <a:off x="4546600" y="3325813"/>
              <a:ext cx="174625" cy="14763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71" y="3"/>
                </a:cxn>
                <a:cxn ang="0">
                  <a:pos x="95" y="5"/>
                </a:cxn>
                <a:cxn ang="0">
                  <a:pos x="101" y="33"/>
                </a:cxn>
                <a:cxn ang="0">
                  <a:pos x="110" y="93"/>
                </a:cxn>
                <a:cxn ang="0">
                  <a:pos x="0" y="90"/>
                </a:cxn>
                <a:cxn ang="0">
                  <a:pos x="13" y="35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110" h="93">
                  <a:moveTo>
                    <a:pt x="28" y="0"/>
                  </a:moveTo>
                  <a:lnTo>
                    <a:pt x="71" y="3"/>
                  </a:lnTo>
                  <a:lnTo>
                    <a:pt x="95" y="5"/>
                  </a:lnTo>
                  <a:lnTo>
                    <a:pt x="101" y="33"/>
                  </a:lnTo>
                  <a:lnTo>
                    <a:pt x="110" y="93"/>
                  </a:lnTo>
                  <a:lnTo>
                    <a:pt x="0" y="90"/>
                  </a:lnTo>
                  <a:lnTo>
                    <a:pt x="13" y="35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6C7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9" name="Freeform 157"/>
            <p:cNvSpPr>
              <a:spLocks/>
            </p:cNvSpPr>
            <p:nvPr/>
          </p:nvSpPr>
          <p:spPr bwMode="auto">
            <a:xfrm>
              <a:off x="4565650" y="3800476"/>
              <a:ext cx="150812" cy="1254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6"/>
                </a:cxn>
                <a:cxn ang="0">
                  <a:pos x="94" y="47"/>
                </a:cxn>
                <a:cxn ang="0">
                  <a:pos x="91" y="79"/>
                </a:cxn>
                <a:cxn ang="0">
                  <a:pos x="29" y="79"/>
                </a:cxn>
                <a:cxn ang="0">
                  <a:pos x="18" y="52"/>
                </a:cxn>
                <a:cxn ang="0">
                  <a:pos x="10" y="1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5" h="79">
                  <a:moveTo>
                    <a:pt x="0" y="0"/>
                  </a:moveTo>
                  <a:lnTo>
                    <a:pt x="95" y="6"/>
                  </a:lnTo>
                  <a:lnTo>
                    <a:pt x="94" y="47"/>
                  </a:lnTo>
                  <a:lnTo>
                    <a:pt x="91" y="79"/>
                  </a:lnTo>
                  <a:lnTo>
                    <a:pt x="29" y="79"/>
                  </a:lnTo>
                  <a:lnTo>
                    <a:pt x="18" y="52"/>
                  </a:lnTo>
                  <a:lnTo>
                    <a:pt x="10" y="1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C7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0" name="Freeform 158"/>
            <p:cNvSpPr>
              <a:spLocks/>
            </p:cNvSpPr>
            <p:nvPr/>
          </p:nvSpPr>
          <p:spPr bwMode="auto">
            <a:xfrm>
              <a:off x="4540250" y="3538538"/>
              <a:ext cx="179387" cy="1841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6" y="7"/>
                </a:cxn>
                <a:cxn ang="0">
                  <a:pos x="111" y="6"/>
                </a:cxn>
                <a:cxn ang="0">
                  <a:pos x="113" y="70"/>
                </a:cxn>
                <a:cxn ang="0">
                  <a:pos x="108" y="116"/>
                </a:cxn>
                <a:cxn ang="0">
                  <a:pos x="12" y="113"/>
                </a:cxn>
                <a:cxn ang="0">
                  <a:pos x="0" y="59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13" h="116">
                  <a:moveTo>
                    <a:pt x="3" y="0"/>
                  </a:moveTo>
                  <a:lnTo>
                    <a:pt x="66" y="7"/>
                  </a:lnTo>
                  <a:lnTo>
                    <a:pt x="111" y="6"/>
                  </a:lnTo>
                  <a:lnTo>
                    <a:pt x="113" y="70"/>
                  </a:lnTo>
                  <a:lnTo>
                    <a:pt x="108" y="116"/>
                  </a:lnTo>
                  <a:lnTo>
                    <a:pt x="12" y="113"/>
                  </a:lnTo>
                  <a:lnTo>
                    <a:pt x="0" y="59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6C7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1" name="Freeform 159"/>
            <p:cNvSpPr>
              <a:spLocks/>
            </p:cNvSpPr>
            <p:nvPr/>
          </p:nvSpPr>
          <p:spPr bwMode="auto">
            <a:xfrm>
              <a:off x="4414838" y="3657601"/>
              <a:ext cx="541337" cy="14763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39" y="30"/>
                </a:cxn>
                <a:cxn ang="0">
                  <a:pos x="102" y="39"/>
                </a:cxn>
                <a:cxn ang="0">
                  <a:pos x="197" y="41"/>
                </a:cxn>
                <a:cxn ang="0">
                  <a:pos x="285" y="29"/>
                </a:cxn>
                <a:cxn ang="0">
                  <a:pos x="320" y="10"/>
                </a:cxn>
                <a:cxn ang="0">
                  <a:pos x="341" y="0"/>
                </a:cxn>
                <a:cxn ang="0">
                  <a:pos x="320" y="71"/>
                </a:cxn>
                <a:cxn ang="0">
                  <a:pos x="247" y="87"/>
                </a:cxn>
                <a:cxn ang="0">
                  <a:pos x="161" y="93"/>
                </a:cxn>
                <a:cxn ang="0">
                  <a:pos x="75" y="83"/>
                </a:cxn>
                <a:cxn ang="0">
                  <a:pos x="23" y="77"/>
                </a:cxn>
                <a:cxn ang="0">
                  <a:pos x="1" y="27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41" h="93">
                  <a:moveTo>
                    <a:pt x="0" y="23"/>
                  </a:moveTo>
                  <a:lnTo>
                    <a:pt x="39" y="30"/>
                  </a:lnTo>
                  <a:lnTo>
                    <a:pt x="102" y="39"/>
                  </a:lnTo>
                  <a:lnTo>
                    <a:pt x="197" y="41"/>
                  </a:lnTo>
                  <a:lnTo>
                    <a:pt x="285" y="29"/>
                  </a:lnTo>
                  <a:lnTo>
                    <a:pt x="320" y="10"/>
                  </a:lnTo>
                  <a:lnTo>
                    <a:pt x="341" y="0"/>
                  </a:lnTo>
                  <a:lnTo>
                    <a:pt x="320" y="71"/>
                  </a:lnTo>
                  <a:lnTo>
                    <a:pt x="247" y="87"/>
                  </a:lnTo>
                  <a:lnTo>
                    <a:pt x="161" y="93"/>
                  </a:lnTo>
                  <a:lnTo>
                    <a:pt x="75" y="83"/>
                  </a:lnTo>
                  <a:lnTo>
                    <a:pt x="23" y="77"/>
                  </a:lnTo>
                  <a:lnTo>
                    <a:pt x="1" y="27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D9D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3" name="Freeform 161"/>
            <p:cNvSpPr>
              <a:spLocks/>
            </p:cNvSpPr>
            <p:nvPr/>
          </p:nvSpPr>
          <p:spPr bwMode="auto">
            <a:xfrm>
              <a:off x="4421188" y="3417888"/>
              <a:ext cx="536575" cy="125413"/>
            </a:xfrm>
            <a:custGeom>
              <a:avLst/>
              <a:gdLst/>
              <a:ahLst/>
              <a:cxnLst>
                <a:cxn ang="0">
                  <a:pos x="330" y="0"/>
                </a:cxn>
                <a:cxn ang="0">
                  <a:pos x="289" y="16"/>
                </a:cxn>
                <a:cxn ang="0">
                  <a:pos x="227" y="35"/>
                </a:cxn>
                <a:cxn ang="0">
                  <a:pos x="145" y="35"/>
                </a:cxn>
                <a:cxn ang="0">
                  <a:pos x="60" y="26"/>
                </a:cxn>
                <a:cxn ang="0">
                  <a:pos x="15" y="18"/>
                </a:cxn>
                <a:cxn ang="0">
                  <a:pos x="0" y="60"/>
                </a:cxn>
                <a:cxn ang="0">
                  <a:pos x="43" y="69"/>
                </a:cxn>
                <a:cxn ang="0">
                  <a:pos x="123" y="79"/>
                </a:cxn>
                <a:cxn ang="0">
                  <a:pos x="208" y="79"/>
                </a:cxn>
                <a:cxn ang="0">
                  <a:pos x="289" y="64"/>
                </a:cxn>
                <a:cxn ang="0">
                  <a:pos x="330" y="47"/>
                </a:cxn>
                <a:cxn ang="0">
                  <a:pos x="338" y="41"/>
                </a:cxn>
                <a:cxn ang="0">
                  <a:pos x="330" y="0"/>
                </a:cxn>
                <a:cxn ang="0">
                  <a:pos x="330" y="0"/>
                </a:cxn>
              </a:cxnLst>
              <a:rect l="0" t="0" r="r" b="b"/>
              <a:pathLst>
                <a:path w="338" h="79">
                  <a:moveTo>
                    <a:pt x="330" y="0"/>
                  </a:moveTo>
                  <a:lnTo>
                    <a:pt x="289" y="16"/>
                  </a:lnTo>
                  <a:lnTo>
                    <a:pt x="227" y="35"/>
                  </a:lnTo>
                  <a:lnTo>
                    <a:pt x="145" y="35"/>
                  </a:lnTo>
                  <a:lnTo>
                    <a:pt x="60" y="26"/>
                  </a:lnTo>
                  <a:lnTo>
                    <a:pt x="15" y="18"/>
                  </a:lnTo>
                  <a:lnTo>
                    <a:pt x="0" y="60"/>
                  </a:lnTo>
                  <a:lnTo>
                    <a:pt x="43" y="69"/>
                  </a:lnTo>
                  <a:lnTo>
                    <a:pt x="123" y="79"/>
                  </a:lnTo>
                  <a:lnTo>
                    <a:pt x="208" y="79"/>
                  </a:lnTo>
                  <a:lnTo>
                    <a:pt x="289" y="64"/>
                  </a:lnTo>
                  <a:lnTo>
                    <a:pt x="330" y="47"/>
                  </a:lnTo>
                  <a:lnTo>
                    <a:pt x="338" y="41"/>
                  </a:lnTo>
                  <a:lnTo>
                    <a:pt x="330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D9D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4" name="Freeform 162"/>
            <p:cNvSpPr>
              <a:spLocks/>
            </p:cNvSpPr>
            <p:nvPr/>
          </p:nvSpPr>
          <p:spPr bwMode="auto">
            <a:xfrm>
              <a:off x="4851400" y="3800476"/>
              <a:ext cx="39687" cy="8572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5" y="6"/>
                </a:cxn>
                <a:cxn ang="0">
                  <a:pos x="25" y="11"/>
                </a:cxn>
                <a:cxn ang="0">
                  <a:pos x="23" y="18"/>
                </a:cxn>
                <a:cxn ang="0">
                  <a:pos x="22" y="25"/>
                </a:cxn>
                <a:cxn ang="0">
                  <a:pos x="18" y="31"/>
                </a:cxn>
                <a:cxn ang="0">
                  <a:pos x="16" y="37"/>
                </a:cxn>
                <a:cxn ang="0">
                  <a:pos x="13" y="43"/>
                </a:cxn>
                <a:cxn ang="0">
                  <a:pos x="10" y="49"/>
                </a:cxn>
                <a:cxn ang="0">
                  <a:pos x="9" y="52"/>
                </a:cxn>
                <a:cxn ang="0">
                  <a:pos x="7" y="54"/>
                </a:cxn>
                <a:cxn ang="0">
                  <a:pos x="3" y="52"/>
                </a:cxn>
                <a:cxn ang="0">
                  <a:pos x="0" y="50"/>
                </a:cxn>
                <a:cxn ang="0">
                  <a:pos x="3" y="44"/>
                </a:cxn>
                <a:cxn ang="0">
                  <a:pos x="4" y="38"/>
                </a:cxn>
                <a:cxn ang="0">
                  <a:pos x="7" y="31"/>
                </a:cxn>
                <a:cxn ang="0">
                  <a:pos x="10" y="25"/>
                </a:cxn>
                <a:cxn ang="0">
                  <a:pos x="13" y="19"/>
                </a:cxn>
                <a:cxn ang="0">
                  <a:pos x="16" y="12"/>
                </a:cxn>
                <a:cxn ang="0">
                  <a:pos x="19" y="6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5" h="54">
                  <a:moveTo>
                    <a:pt x="22" y="0"/>
                  </a:moveTo>
                  <a:lnTo>
                    <a:pt x="25" y="6"/>
                  </a:lnTo>
                  <a:lnTo>
                    <a:pt x="25" y="11"/>
                  </a:lnTo>
                  <a:lnTo>
                    <a:pt x="23" y="18"/>
                  </a:lnTo>
                  <a:lnTo>
                    <a:pt x="22" y="25"/>
                  </a:lnTo>
                  <a:lnTo>
                    <a:pt x="18" y="31"/>
                  </a:lnTo>
                  <a:lnTo>
                    <a:pt x="16" y="37"/>
                  </a:lnTo>
                  <a:lnTo>
                    <a:pt x="13" y="43"/>
                  </a:lnTo>
                  <a:lnTo>
                    <a:pt x="10" y="49"/>
                  </a:lnTo>
                  <a:lnTo>
                    <a:pt x="9" y="52"/>
                  </a:lnTo>
                  <a:lnTo>
                    <a:pt x="7" y="54"/>
                  </a:lnTo>
                  <a:lnTo>
                    <a:pt x="3" y="52"/>
                  </a:lnTo>
                  <a:lnTo>
                    <a:pt x="0" y="50"/>
                  </a:lnTo>
                  <a:lnTo>
                    <a:pt x="3" y="44"/>
                  </a:lnTo>
                  <a:lnTo>
                    <a:pt x="4" y="38"/>
                  </a:lnTo>
                  <a:lnTo>
                    <a:pt x="7" y="31"/>
                  </a:lnTo>
                  <a:lnTo>
                    <a:pt x="10" y="25"/>
                  </a:lnTo>
                  <a:lnTo>
                    <a:pt x="13" y="19"/>
                  </a:lnTo>
                  <a:lnTo>
                    <a:pt x="16" y="12"/>
                  </a:lnTo>
                  <a:lnTo>
                    <a:pt x="19" y="6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" name="Freeform 163"/>
            <p:cNvSpPr>
              <a:spLocks/>
            </p:cNvSpPr>
            <p:nvPr/>
          </p:nvSpPr>
          <p:spPr bwMode="auto">
            <a:xfrm>
              <a:off x="4770438" y="3817938"/>
              <a:ext cx="34925" cy="85725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0" y="3"/>
                </a:cxn>
                <a:cxn ang="0">
                  <a:pos x="22" y="5"/>
                </a:cxn>
                <a:cxn ang="0">
                  <a:pos x="22" y="10"/>
                </a:cxn>
                <a:cxn ang="0">
                  <a:pos x="22" y="13"/>
                </a:cxn>
                <a:cxn ang="0">
                  <a:pos x="22" y="16"/>
                </a:cxn>
                <a:cxn ang="0">
                  <a:pos x="22" y="20"/>
                </a:cxn>
                <a:cxn ang="0">
                  <a:pos x="20" y="24"/>
                </a:cxn>
                <a:cxn ang="0">
                  <a:pos x="19" y="27"/>
                </a:cxn>
                <a:cxn ang="0">
                  <a:pos x="14" y="33"/>
                </a:cxn>
                <a:cxn ang="0">
                  <a:pos x="10" y="41"/>
                </a:cxn>
                <a:cxn ang="0">
                  <a:pos x="6" y="48"/>
                </a:cxn>
                <a:cxn ang="0">
                  <a:pos x="1" y="54"/>
                </a:cxn>
                <a:cxn ang="0">
                  <a:pos x="0" y="51"/>
                </a:cxn>
                <a:cxn ang="0">
                  <a:pos x="0" y="46"/>
                </a:cxn>
                <a:cxn ang="0">
                  <a:pos x="0" y="43"/>
                </a:cxn>
                <a:cxn ang="0">
                  <a:pos x="1" y="39"/>
                </a:cxn>
                <a:cxn ang="0">
                  <a:pos x="3" y="33"/>
                </a:cxn>
                <a:cxn ang="0">
                  <a:pos x="7" y="26"/>
                </a:cxn>
                <a:cxn ang="0">
                  <a:pos x="7" y="23"/>
                </a:cxn>
                <a:cxn ang="0">
                  <a:pos x="10" y="20"/>
                </a:cxn>
                <a:cxn ang="0">
                  <a:pos x="11" y="16"/>
                </a:cxn>
                <a:cxn ang="0">
                  <a:pos x="13" y="13"/>
                </a:cxn>
                <a:cxn ang="0">
                  <a:pos x="16" y="5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2" h="54">
                  <a:moveTo>
                    <a:pt x="19" y="0"/>
                  </a:moveTo>
                  <a:lnTo>
                    <a:pt x="20" y="3"/>
                  </a:lnTo>
                  <a:lnTo>
                    <a:pt x="22" y="5"/>
                  </a:lnTo>
                  <a:lnTo>
                    <a:pt x="22" y="10"/>
                  </a:lnTo>
                  <a:lnTo>
                    <a:pt x="22" y="13"/>
                  </a:lnTo>
                  <a:lnTo>
                    <a:pt x="22" y="16"/>
                  </a:lnTo>
                  <a:lnTo>
                    <a:pt x="22" y="20"/>
                  </a:lnTo>
                  <a:lnTo>
                    <a:pt x="20" y="24"/>
                  </a:lnTo>
                  <a:lnTo>
                    <a:pt x="19" y="27"/>
                  </a:lnTo>
                  <a:lnTo>
                    <a:pt x="14" y="33"/>
                  </a:lnTo>
                  <a:lnTo>
                    <a:pt x="10" y="41"/>
                  </a:lnTo>
                  <a:lnTo>
                    <a:pt x="6" y="48"/>
                  </a:lnTo>
                  <a:lnTo>
                    <a:pt x="1" y="54"/>
                  </a:lnTo>
                  <a:lnTo>
                    <a:pt x="0" y="51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1" y="39"/>
                  </a:lnTo>
                  <a:lnTo>
                    <a:pt x="3" y="33"/>
                  </a:lnTo>
                  <a:lnTo>
                    <a:pt x="7" y="26"/>
                  </a:lnTo>
                  <a:lnTo>
                    <a:pt x="7" y="23"/>
                  </a:lnTo>
                  <a:lnTo>
                    <a:pt x="10" y="20"/>
                  </a:lnTo>
                  <a:lnTo>
                    <a:pt x="11" y="16"/>
                  </a:lnTo>
                  <a:lnTo>
                    <a:pt x="13" y="13"/>
                  </a:lnTo>
                  <a:lnTo>
                    <a:pt x="16" y="5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" name="Freeform 164"/>
            <p:cNvSpPr>
              <a:spLocks/>
            </p:cNvSpPr>
            <p:nvPr/>
          </p:nvSpPr>
          <p:spPr bwMode="auto">
            <a:xfrm>
              <a:off x="4495800" y="3822701"/>
              <a:ext cx="60325" cy="6350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7" y="2"/>
                </a:cxn>
                <a:cxn ang="0">
                  <a:pos x="12" y="7"/>
                </a:cxn>
                <a:cxn ang="0">
                  <a:pos x="16" y="11"/>
                </a:cxn>
                <a:cxn ang="0">
                  <a:pos x="21" y="17"/>
                </a:cxn>
                <a:cxn ang="0">
                  <a:pos x="24" y="21"/>
                </a:cxn>
                <a:cxn ang="0">
                  <a:pos x="28" y="27"/>
                </a:cxn>
                <a:cxn ang="0">
                  <a:pos x="32" y="32"/>
                </a:cxn>
                <a:cxn ang="0">
                  <a:pos x="38" y="36"/>
                </a:cxn>
                <a:cxn ang="0">
                  <a:pos x="35" y="38"/>
                </a:cxn>
                <a:cxn ang="0">
                  <a:pos x="32" y="40"/>
                </a:cxn>
                <a:cxn ang="0">
                  <a:pos x="26" y="36"/>
                </a:cxn>
                <a:cxn ang="0">
                  <a:pos x="22" y="32"/>
                </a:cxn>
                <a:cxn ang="0">
                  <a:pos x="16" y="27"/>
                </a:cxn>
                <a:cxn ang="0">
                  <a:pos x="10" y="21"/>
                </a:cxn>
                <a:cxn ang="0">
                  <a:pos x="5" y="17"/>
                </a:cxn>
                <a:cxn ang="0">
                  <a:pos x="2" y="11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8" h="40">
                  <a:moveTo>
                    <a:pt x="3" y="0"/>
                  </a:moveTo>
                  <a:lnTo>
                    <a:pt x="7" y="2"/>
                  </a:lnTo>
                  <a:lnTo>
                    <a:pt x="12" y="7"/>
                  </a:lnTo>
                  <a:lnTo>
                    <a:pt x="16" y="11"/>
                  </a:lnTo>
                  <a:lnTo>
                    <a:pt x="21" y="17"/>
                  </a:lnTo>
                  <a:lnTo>
                    <a:pt x="24" y="21"/>
                  </a:lnTo>
                  <a:lnTo>
                    <a:pt x="28" y="27"/>
                  </a:lnTo>
                  <a:lnTo>
                    <a:pt x="32" y="32"/>
                  </a:lnTo>
                  <a:lnTo>
                    <a:pt x="38" y="36"/>
                  </a:lnTo>
                  <a:lnTo>
                    <a:pt x="35" y="38"/>
                  </a:lnTo>
                  <a:lnTo>
                    <a:pt x="32" y="40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16" y="27"/>
                  </a:lnTo>
                  <a:lnTo>
                    <a:pt x="10" y="21"/>
                  </a:lnTo>
                  <a:lnTo>
                    <a:pt x="5" y="17"/>
                  </a:lnTo>
                  <a:lnTo>
                    <a:pt x="2" y="11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7" name="Freeform 165"/>
            <p:cNvSpPr>
              <a:spLocks/>
            </p:cNvSpPr>
            <p:nvPr/>
          </p:nvSpPr>
          <p:spPr bwMode="auto">
            <a:xfrm>
              <a:off x="4470400" y="3735388"/>
              <a:ext cx="446087" cy="52388"/>
            </a:xfrm>
            <a:custGeom>
              <a:avLst/>
              <a:gdLst/>
              <a:ahLst/>
              <a:cxnLst>
                <a:cxn ang="0">
                  <a:pos x="277" y="3"/>
                </a:cxn>
                <a:cxn ang="0">
                  <a:pos x="277" y="9"/>
                </a:cxn>
                <a:cxn ang="0">
                  <a:pos x="265" y="14"/>
                </a:cxn>
                <a:cxn ang="0">
                  <a:pos x="253" y="18"/>
                </a:cxn>
                <a:cxn ang="0">
                  <a:pos x="241" y="22"/>
                </a:cxn>
                <a:cxn ang="0">
                  <a:pos x="230" y="24"/>
                </a:cxn>
                <a:cxn ang="0">
                  <a:pos x="220" y="28"/>
                </a:cxn>
                <a:cxn ang="0">
                  <a:pos x="206" y="28"/>
                </a:cxn>
                <a:cxn ang="0">
                  <a:pos x="195" y="30"/>
                </a:cxn>
                <a:cxn ang="0">
                  <a:pos x="181" y="31"/>
                </a:cxn>
                <a:cxn ang="0">
                  <a:pos x="170" y="31"/>
                </a:cxn>
                <a:cxn ang="0">
                  <a:pos x="157" y="31"/>
                </a:cxn>
                <a:cxn ang="0">
                  <a:pos x="142" y="31"/>
                </a:cxn>
                <a:cxn ang="0">
                  <a:pos x="127" y="31"/>
                </a:cxn>
                <a:cxn ang="0">
                  <a:pos x="114" y="30"/>
                </a:cxn>
                <a:cxn ang="0">
                  <a:pos x="100" y="28"/>
                </a:cxn>
                <a:cxn ang="0">
                  <a:pos x="85" y="28"/>
                </a:cxn>
                <a:cxn ang="0">
                  <a:pos x="70" y="25"/>
                </a:cxn>
                <a:cxn ang="0">
                  <a:pos x="56" y="24"/>
                </a:cxn>
                <a:cxn ang="0">
                  <a:pos x="42" y="21"/>
                </a:cxn>
                <a:cxn ang="0">
                  <a:pos x="28" y="18"/>
                </a:cxn>
                <a:cxn ang="0">
                  <a:pos x="13" y="15"/>
                </a:cxn>
                <a:cxn ang="0">
                  <a:pos x="0" y="14"/>
                </a:cxn>
                <a:cxn ang="0">
                  <a:pos x="4" y="3"/>
                </a:cxn>
                <a:cxn ang="0">
                  <a:pos x="18" y="6"/>
                </a:cxn>
                <a:cxn ang="0">
                  <a:pos x="29" y="9"/>
                </a:cxn>
                <a:cxn ang="0">
                  <a:pos x="42" y="11"/>
                </a:cxn>
                <a:cxn ang="0">
                  <a:pos x="54" y="14"/>
                </a:cxn>
                <a:cxn ang="0">
                  <a:pos x="69" y="16"/>
                </a:cxn>
                <a:cxn ang="0">
                  <a:pos x="81" y="18"/>
                </a:cxn>
                <a:cxn ang="0">
                  <a:pos x="94" y="18"/>
                </a:cxn>
                <a:cxn ang="0">
                  <a:pos x="107" y="19"/>
                </a:cxn>
                <a:cxn ang="0">
                  <a:pos x="120" y="21"/>
                </a:cxn>
                <a:cxn ang="0">
                  <a:pos x="133" y="22"/>
                </a:cxn>
                <a:cxn ang="0">
                  <a:pos x="148" y="22"/>
                </a:cxn>
                <a:cxn ang="0">
                  <a:pos x="160" y="22"/>
                </a:cxn>
                <a:cxn ang="0">
                  <a:pos x="173" y="22"/>
                </a:cxn>
                <a:cxn ang="0">
                  <a:pos x="186" y="21"/>
                </a:cxn>
                <a:cxn ang="0">
                  <a:pos x="199" y="19"/>
                </a:cxn>
                <a:cxn ang="0">
                  <a:pos x="212" y="18"/>
                </a:cxn>
                <a:cxn ang="0">
                  <a:pos x="224" y="15"/>
                </a:cxn>
                <a:cxn ang="0">
                  <a:pos x="237" y="12"/>
                </a:cxn>
                <a:cxn ang="0">
                  <a:pos x="249" y="9"/>
                </a:cxn>
                <a:cxn ang="0">
                  <a:pos x="262" y="5"/>
                </a:cxn>
                <a:cxn ang="0">
                  <a:pos x="274" y="0"/>
                </a:cxn>
              </a:cxnLst>
              <a:rect l="0" t="0" r="r" b="b"/>
              <a:pathLst>
                <a:path w="281" h="33">
                  <a:moveTo>
                    <a:pt x="274" y="0"/>
                  </a:moveTo>
                  <a:lnTo>
                    <a:pt x="275" y="0"/>
                  </a:lnTo>
                  <a:lnTo>
                    <a:pt x="277" y="3"/>
                  </a:lnTo>
                  <a:lnTo>
                    <a:pt x="278" y="5"/>
                  </a:lnTo>
                  <a:lnTo>
                    <a:pt x="281" y="9"/>
                  </a:lnTo>
                  <a:lnTo>
                    <a:pt x="277" y="9"/>
                  </a:lnTo>
                  <a:lnTo>
                    <a:pt x="272" y="11"/>
                  </a:lnTo>
                  <a:lnTo>
                    <a:pt x="269" y="12"/>
                  </a:lnTo>
                  <a:lnTo>
                    <a:pt x="265" y="14"/>
                  </a:lnTo>
                  <a:lnTo>
                    <a:pt x="262" y="15"/>
                  </a:lnTo>
                  <a:lnTo>
                    <a:pt x="258" y="16"/>
                  </a:lnTo>
                  <a:lnTo>
                    <a:pt x="253" y="18"/>
                  </a:lnTo>
                  <a:lnTo>
                    <a:pt x="250" y="19"/>
                  </a:lnTo>
                  <a:lnTo>
                    <a:pt x="246" y="21"/>
                  </a:lnTo>
                  <a:lnTo>
                    <a:pt x="241" y="22"/>
                  </a:lnTo>
                  <a:lnTo>
                    <a:pt x="239" y="22"/>
                  </a:lnTo>
                  <a:lnTo>
                    <a:pt x="234" y="24"/>
                  </a:lnTo>
                  <a:lnTo>
                    <a:pt x="230" y="24"/>
                  </a:lnTo>
                  <a:lnTo>
                    <a:pt x="227" y="25"/>
                  </a:lnTo>
                  <a:lnTo>
                    <a:pt x="222" y="27"/>
                  </a:lnTo>
                  <a:lnTo>
                    <a:pt x="220" y="28"/>
                  </a:lnTo>
                  <a:lnTo>
                    <a:pt x="214" y="28"/>
                  </a:lnTo>
                  <a:lnTo>
                    <a:pt x="211" y="28"/>
                  </a:lnTo>
                  <a:lnTo>
                    <a:pt x="206" y="28"/>
                  </a:lnTo>
                  <a:lnTo>
                    <a:pt x="202" y="28"/>
                  </a:lnTo>
                  <a:lnTo>
                    <a:pt x="198" y="28"/>
                  </a:lnTo>
                  <a:lnTo>
                    <a:pt x="195" y="30"/>
                  </a:lnTo>
                  <a:lnTo>
                    <a:pt x="190" y="30"/>
                  </a:lnTo>
                  <a:lnTo>
                    <a:pt x="186" y="31"/>
                  </a:lnTo>
                  <a:lnTo>
                    <a:pt x="181" y="31"/>
                  </a:lnTo>
                  <a:lnTo>
                    <a:pt x="177" y="31"/>
                  </a:lnTo>
                  <a:lnTo>
                    <a:pt x="173" y="31"/>
                  </a:lnTo>
                  <a:lnTo>
                    <a:pt x="170" y="31"/>
                  </a:lnTo>
                  <a:lnTo>
                    <a:pt x="165" y="31"/>
                  </a:lnTo>
                  <a:lnTo>
                    <a:pt x="161" y="31"/>
                  </a:lnTo>
                  <a:lnTo>
                    <a:pt x="157" y="31"/>
                  </a:lnTo>
                  <a:lnTo>
                    <a:pt x="152" y="33"/>
                  </a:lnTo>
                  <a:lnTo>
                    <a:pt x="148" y="31"/>
                  </a:lnTo>
                  <a:lnTo>
                    <a:pt x="142" y="31"/>
                  </a:lnTo>
                  <a:lnTo>
                    <a:pt x="138" y="31"/>
                  </a:lnTo>
                  <a:lnTo>
                    <a:pt x="133" y="31"/>
                  </a:lnTo>
                  <a:lnTo>
                    <a:pt x="127" y="31"/>
                  </a:lnTo>
                  <a:lnTo>
                    <a:pt x="123" y="31"/>
                  </a:lnTo>
                  <a:lnTo>
                    <a:pt x="119" y="30"/>
                  </a:lnTo>
                  <a:lnTo>
                    <a:pt x="114" y="30"/>
                  </a:lnTo>
                  <a:lnTo>
                    <a:pt x="108" y="30"/>
                  </a:lnTo>
                  <a:lnTo>
                    <a:pt x="104" y="28"/>
                  </a:lnTo>
                  <a:lnTo>
                    <a:pt x="100" y="28"/>
                  </a:lnTo>
                  <a:lnTo>
                    <a:pt x="95" y="28"/>
                  </a:lnTo>
                  <a:lnTo>
                    <a:pt x="89" y="28"/>
                  </a:lnTo>
                  <a:lnTo>
                    <a:pt x="85" y="28"/>
                  </a:lnTo>
                  <a:lnTo>
                    <a:pt x="81" y="27"/>
                  </a:lnTo>
                  <a:lnTo>
                    <a:pt x="76" y="27"/>
                  </a:lnTo>
                  <a:lnTo>
                    <a:pt x="70" y="25"/>
                  </a:lnTo>
                  <a:lnTo>
                    <a:pt x="66" y="25"/>
                  </a:lnTo>
                  <a:lnTo>
                    <a:pt x="61" y="24"/>
                  </a:lnTo>
                  <a:lnTo>
                    <a:pt x="56" y="24"/>
                  </a:lnTo>
                  <a:lnTo>
                    <a:pt x="51" y="22"/>
                  </a:lnTo>
                  <a:lnTo>
                    <a:pt x="47" y="22"/>
                  </a:lnTo>
                  <a:lnTo>
                    <a:pt x="42" y="21"/>
                  </a:lnTo>
                  <a:lnTo>
                    <a:pt x="38" y="21"/>
                  </a:lnTo>
                  <a:lnTo>
                    <a:pt x="32" y="19"/>
                  </a:lnTo>
                  <a:lnTo>
                    <a:pt x="28" y="18"/>
                  </a:lnTo>
                  <a:lnTo>
                    <a:pt x="23" y="18"/>
                  </a:lnTo>
                  <a:lnTo>
                    <a:pt x="18" y="16"/>
                  </a:lnTo>
                  <a:lnTo>
                    <a:pt x="13" y="15"/>
                  </a:lnTo>
                  <a:lnTo>
                    <a:pt x="9" y="15"/>
                  </a:lnTo>
                  <a:lnTo>
                    <a:pt x="4" y="14"/>
                  </a:lnTo>
                  <a:lnTo>
                    <a:pt x="0" y="14"/>
                  </a:lnTo>
                  <a:lnTo>
                    <a:pt x="0" y="8"/>
                  </a:lnTo>
                  <a:lnTo>
                    <a:pt x="1" y="3"/>
                  </a:lnTo>
                  <a:lnTo>
                    <a:pt x="4" y="3"/>
                  </a:lnTo>
                  <a:lnTo>
                    <a:pt x="9" y="5"/>
                  </a:lnTo>
                  <a:lnTo>
                    <a:pt x="13" y="5"/>
                  </a:lnTo>
                  <a:lnTo>
                    <a:pt x="18" y="6"/>
                  </a:lnTo>
                  <a:lnTo>
                    <a:pt x="21" y="8"/>
                  </a:lnTo>
                  <a:lnTo>
                    <a:pt x="25" y="8"/>
                  </a:lnTo>
                  <a:lnTo>
                    <a:pt x="29" y="9"/>
                  </a:lnTo>
                  <a:lnTo>
                    <a:pt x="34" y="9"/>
                  </a:lnTo>
                  <a:lnTo>
                    <a:pt x="38" y="11"/>
                  </a:lnTo>
                  <a:lnTo>
                    <a:pt x="42" y="11"/>
                  </a:lnTo>
                  <a:lnTo>
                    <a:pt x="47" y="12"/>
                  </a:lnTo>
                  <a:lnTo>
                    <a:pt x="51" y="14"/>
                  </a:lnTo>
                  <a:lnTo>
                    <a:pt x="54" y="14"/>
                  </a:lnTo>
                  <a:lnTo>
                    <a:pt x="59" y="14"/>
                  </a:lnTo>
                  <a:lnTo>
                    <a:pt x="63" y="15"/>
                  </a:lnTo>
                  <a:lnTo>
                    <a:pt x="69" y="16"/>
                  </a:lnTo>
                  <a:lnTo>
                    <a:pt x="72" y="16"/>
                  </a:lnTo>
                  <a:lnTo>
                    <a:pt x="76" y="16"/>
                  </a:lnTo>
                  <a:lnTo>
                    <a:pt x="81" y="18"/>
                  </a:lnTo>
                  <a:lnTo>
                    <a:pt x="85" y="18"/>
                  </a:lnTo>
                  <a:lnTo>
                    <a:pt x="89" y="18"/>
                  </a:lnTo>
                  <a:lnTo>
                    <a:pt x="94" y="18"/>
                  </a:lnTo>
                  <a:lnTo>
                    <a:pt x="98" y="19"/>
                  </a:lnTo>
                  <a:lnTo>
                    <a:pt x="104" y="19"/>
                  </a:lnTo>
                  <a:lnTo>
                    <a:pt x="107" y="19"/>
                  </a:lnTo>
                  <a:lnTo>
                    <a:pt x="111" y="21"/>
                  </a:lnTo>
                  <a:lnTo>
                    <a:pt x="116" y="21"/>
                  </a:lnTo>
                  <a:lnTo>
                    <a:pt x="120" y="21"/>
                  </a:lnTo>
                  <a:lnTo>
                    <a:pt x="124" y="21"/>
                  </a:lnTo>
                  <a:lnTo>
                    <a:pt x="129" y="22"/>
                  </a:lnTo>
                  <a:lnTo>
                    <a:pt x="133" y="22"/>
                  </a:lnTo>
                  <a:lnTo>
                    <a:pt x="139" y="22"/>
                  </a:lnTo>
                  <a:lnTo>
                    <a:pt x="142" y="22"/>
                  </a:lnTo>
                  <a:lnTo>
                    <a:pt x="148" y="22"/>
                  </a:lnTo>
                  <a:lnTo>
                    <a:pt x="152" y="22"/>
                  </a:lnTo>
                  <a:lnTo>
                    <a:pt x="157" y="22"/>
                  </a:lnTo>
                  <a:lnTo>
                    <a:pt x="160" y="22"/>
                  </a:lnTo>
                  <a:lnTo>
                    <a:pt x="164" y="22"/>
                  </a:lnTo>
                  <a:lnTo>
                    <a:pt x="168" y="22"/>
                  </a:lnTo>
                  <a:lnTo>
                    <a:pt x="173" y="22"/>
                  </a:lnTo>
                  <a:lnTo>
                    <a:pt x="177" y="21"/>
                  </a:lnTo>
                  <a:lnTo>
                    <a:pt x="181" y="21"/>
                  </a:lnTo>
                  <a:lnTo>
                    <a:pt x="186" y="21"/>
                  </a:lnTo>
                  <a:lnTo>
                    <a:pt x="190" y="21"/>
                  </a:lnTo>
                  <a:lnTo>
                    <a:pt x="195" y="19"/>
                  </a:lnTo>
                  <a:lnTo>
                    <a:pt x="199" y="19"/>
                  </a:lnTo>
                  <a:lnTo>
                    <a:pt x="203" y="18"/>
                  </a:lnTo>
                  <a:lnTo>
                    <a:pt x="208" y="18"/>
                  </a:lnTo>
                  <a:lnTo>
                    <a:pt x="212" y="18"/>
                  </a:lnTo>
                  <a:lnTo>
                    <a:pt x="217" y="16"/>
                  </a:lnTo>
                  <a:lnTo>
                    <a:pt x="220" y="16"/>
                  </a:lnTo>
                  <a:lnTo>
                    <a:pt x="224" y="15"/>
                  </a:lnTo>
                  <a:lnTo>
                    <a:pt x="228" y="14"/>
                  </a:lnTo>
                  <a:lnTo>
                    <a:pt x="233" y="14"/>
                  </a:lnTo>
                  <a:lnTo>
                    <a:pt x="237" y="12"/>
                  </a:lnTo>
                  <a:lnTo>
                    <a:pt x="241" y="12"/>
                  </a:lnTo>
                  <a:lnTo>
                    <a:pt x="246" y="9"/>
                  </a:lnTo>
                  <a:lnTo>
                    <a:pt x="249" y="9"/>
                  </a:lnTo>
                  <a:lnTo>
                    <a:pt x="253" y="8"/>
                  </a:lnTo>
                  <a:lnTo>
                    <a:pt x="258" y="6"/>
                  </a:lnTo>
                  <a:lnTo>
                    <a:pt x="262" y="5"/>
                  </a:lnTo>
                  <a:lnTo>
                    <a:pt x="266" y="3"/>
                  </a:lnTo>
                  <a:lnTo>
                    <a:pt x="269" y="2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8" name="Freeform 166"/>
            <p:cNvSpPr>
              <a:spLocks/>
            </p:cNvSpPr>
            <p:nvPr/>
          </p:nvSpPr>
          <p:spPr bwMode="auto">
            <a:xfrm>
              <a:off x="4602163" y="3817938"/>
              <a:ext cx="103187" cy="968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1"/>
                </a:cxn>
                <a:cxn ang="0">
                  <a:pos x="9" y="5"/>
                </a:cxn>
                <a:cxn ang="0">
                  <a:pos x="11" y="10"/>
                </a:cxn>
                <a:cxn ang="0">
                  <a:pos x="12" y="14"/>
                </a:cxn>
                <a:cxn ang="0">
                  <a:pos x="14" y="20"/>
                </a:cxn>
                <a:cxn ang="0">
                  <a:pos x="15" y="24"/>
                </a:cxn>
                <a:cxn ang="0">
                  <a:pos x="17" y="30"/>
                </a:cxn>
                <a:cxn ang="0">
                  <a:pos x="19" y="35"/>
                </a:cxn>
                <a:cxn ang="0">
                  <a:pos x="21" y="39"/>
                </a:cxn>
                <a:cxn ang="0">
                  <a:pos x="24" y="42"/>
                </a:cxn>
                <a:cxn ang="0">
                  <a:pos x="27" y="45"/>
                </a:cxn>
                <a:cxn ang="0">
                  <a:pos x="30" y="48"/>
                </a:cxn>
                <a:cxn ang="0">
                  <a:pos x="34" y="49"/>
                </a:cxn>
                <a:cxn ang="0">
                  <a:pos x="38" y="52"/>
                </a:cxn>
                <a:cxn ang="0">
                  <a:pos x="41" y="51"/>
                </a:cxn>
                <a:cxn ang="0">
                  <a:pos x="44" y="51"/>
                </a:cxn>
                <a:cxn ang="0">
                  <a:pos x="47" y="51"/>
                </a:cxn>
                <a:cxn ang="0">
                  <a:pos x="50" y="51"/>
                </a:cxn>
                <a:cxn ang="0">
                  <a:pos x="55" y="51"/>
                </a:cxn>
                <a:cxn ang="0">
                  <a:pos x="58" y="52"/>
                </a:cxn>
                <a:cxn ang="0">
                  <a:pos x="60" y="52"/>
                </a:cxn>
                <a:cxn ang="0">
                  <a:pos x="65" y="52"/>
                </a:cxn>
                <a:cxn ang="0">
                  <a:pos x="60" y="54"/>
                </a:cxn>
                <a:cxn ang="0">
                  <a:pos x="58" y="57"/>
                </a:cxn>
                <a:cxn ang="0">
                  <a:pos x="53" y="58"/>
                </a:cxn>
                <a:cxn ang="0">
                  <a:pos x="50" y="60"/>
                </a:cxn>
                <a:cxn ang="0">
                  <a:pos x="43" y="61"/>
                </a:cxn>
                <a:cxn ang="0">
                  <a:pos x="37" y="61"/>
                </a:cxn>
                <a:cxn ang="0">
                  <a:pos x="31" y="58"/>
                </a:cxn>
                <a:cxn ang="0">
                  <a:pos x="25" y="57"/>
                </a:cxn>
                <a:cxn ang="0">
                  <a:pos x="19" y="52"/>
                </a:cxn>
                <a:cxn ang="0">
                  <a:pos x="15" y="48"/>
                </a:cxn>
                <a:cxn ang="0">
                  <a:pos x="9" y="43"/>
                </a:cxn>
                <a:cxn ang="0">
                  <a:pos x="6" y="38"/>
                </a:cxn>
                <a:cxn ang="0">
                  <a:pos x="3" y="30"/>
                </a:cxn>
                <a:cxn ang="0">
                  <a:pos x="2" y="24"/>
                </a:cxn>
                <a:cxn ang="0">
                  <a:pos x="0" y="17"/>
                </a:cxn>
                <a:cxn ang="0">
                  <a:pos x="2" y="11"/>
                </a:cxn>
                <a:cxn ang="0">
                  <a:pos x="2" y="5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65" h="61">
                  <a:moveTo>
                    <a:pt x="5" y="0"/>
                  </a:moveTo>
                  <a:lnTo>
                    <a:pt x="6" y="1"/>
                  </a:lnTo>
                  <a:lnTo>
                    <a:pt x="9" y="5"/>
                  </a:lnTo>
                  <a:lnTo>
                    <a:pt x="11" y="10"/>
                  </a:lnTo>
                  <a:lnTo>
                    <a:pt x="12" y="14"/>
                  </a:lnTo>
                  <a:lnTo>
                    <a:pt x="14" y="20"/>
                  </a:lnTo>
                  <a:lnTo>
                    <a:pt x="15" y="24"/>
                  </a:lnTo>
                  <a:lnTo>
                    <a:pt x="17" y="30"/>
                  </a:lnTo>
                  <a:lnTo>
                    <a:pt x="19" y="35"/>
                  </a:lnTo>
                  <a:lnTo>
                    <a:pt x="21" y="39"/>
                  </a:lnTo>
                  <a:lnTo>
                    <a:pt x="24" y="42"/>
                  </a:lnTo>
                  <a:lnTo>
                    <a:pt x="27" y="45"/>
                  </a:lnTo>
                  <a:lnTo>
                    <a:pt x="30" y="48"/>
                  </a:lnTo>
                  <a:lnTo>
                    <a:pt x="34" y="49"/>
                  </a:lnTo>
                  <a:lnTo>
                    <a:pt x="38" y="52"/>
                  </a:lnTo>
                  <a:lnTo>
                    <a:pt x="41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0" y="51"/>
                  </a:lnTo>
                  <a:lnTo>
                    <a:pt x="55" y="51"/>
                  </a:lnTo>
                  <a:lnTo>
                    <a:pt x="58" y="52"/>
                  </a:lnTo>
                  <a:lnTo>
                    <a:pt x="60" y="52"/>
                  </a:lnTo>
                  <a:lnTo>
                    <a:pt x="65" y="52"/>
                  </a:lnTo>
                  <a:lnTo>
                    <a:pt x="60" y="54"/>
                  </a:lnTo>
                  <a:lnTo>
                    <a:pt x="58" y="57"/>
                  </a:lnTo>
                  <a:lnTo>
                    <a:pt x="53" y="58"/>
                  </a:lnTo>
                  <a:lnTo>
                    <a:pt x="50" y="60"/>
                  </a:lnTo>
                  <a:lnTo>
                    <a:pt x="43" y="61"/>
                  </a:lnTo>
                  <a:lnTo>
                    <a:pt x="37" y="61"/>
                  </a:lnTo>
                  <a:lnTo>
                    <a:pt x="31" y="58"/>
                  </a:lnTo>
                  <a:lnTo>
                    <a:pt x="25" y="57"/>
                  </a:lnTo>
                  <a:lnTo>
                    <a:pt x="19" y="52"/>
                  </a:lnTo>
                  <a:lnTo>
                    <a:pt x="15" y="48"/>
                  </a:lnTo>
                  <a:lnTo>
                    <a:pt x="9" y="43"/>
                  </a:lnTo>
                  <a:lnTo>
                    <a:pt x="6" y="38"/>
                  </a:lnTo>
                  <a:lnTo>
                    <a:pt x="3" y="30"/>
                  </a:lnTo>
                  <a:lnTo>
                    <a:pt x="2" y="24"/>
                  </a:lnTo>
                  <a:lnTo>
                    <a:pt x="0" y="17"/>
                  </a:lnTo>
                  <a:lnTo>
                    <a:pt x="2" y="11"/>
                  </a:lnTo>
                  <a:lnTo>
                    <a:pt x="2" y="5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9" name="Freeform 167"/>
            <p:cNvSpPr>
              <a:spLocks/>
            </p:cNvSpPr>
            <p:nvPr/>
          </p:nvSpPr>
          <p:spPr bwMode="auto">
            <a:xfrm>
              <a:off x="4645025" y="3814763"/>
              <a:ext cx="57150" cy="1587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2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20" y="0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32" y="5"/>
                </a:cxn>
                <a:cxn ang="0">
                  <a:pos x="36" y="10"/>
                </a:cxn>
                <a:cxn ang="0">
                  <a:pos x="32" y="10"/>
                </a:cxn>
                <a:cxn ang="0">
                  <a:pos x="28" y="10"/>
                </a:cxn>
                <a:cxn ang="0">
                  <a:pos x="23" y="10"/>
                </a:cxn>
                <a:cxn ang="0">
                  <a:pos x="19" y="10"/>
                </a:cxn>
                <a:cxn ang="0">
                  <a:pos x="13" y="10"/>
                </a:cxn>
                <a:cxn ang="0">
                  <a:pos x="9" y="10"/>
                </a:cxn>
                <a:cxn ang="0">
                  <a:pos x="4" y="10"/>
                </a:cxn>
                <a:cxn ang="0">
                  <a:pos x="3" y="10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6" h="10">
                  <a:moveTo>
                    <a:pt x="0" y="2"/>
                  </a:moveTo>
                  <a:lnTo>
                    <a:pt x="4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32" y="5"/>
                  </a:lnTo>
                  <a:lnTo>
                    <a:pt x="36" y="10"/>
                  </a:lnTo>
                  <a:lnTo>
                    <a:pt x="32" y="10"/>
                  </a:lnTo>
                  <a:lnTo>
                    <a:pt x="28" y="10"/>
                  </a:lnTo>
                  <a:lnTo>
                    <a:pt x="23" y="10"/>
                  </a:lnTo>
                  <a:lnTo>
                    <a:pt x="19" y="10"/>
                  </a:lnTo>
                  <a:lnTo>
                    <a:pt x="13" y="10"/>
                  </a:lnTo>
                  <a:lnTo>
                    <a:pt x="9" y="10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0" name="Freeform 168"/>
            <p:cNvSpPr>
              <a:spLocks/>
            </p:cNvSpPr>
            <p:nvPr/>
          </p:nvSpPr>
          <p:spPr bwMode="auto">
            <a:xfrm>
              <a:off x="4556125" y="3557588"/>
              <a:ext cx="144462" cy="152400"/>
            </a:xfrm>
            <a:custGeom>
              <a:avLst/>
              <a:gdLst/>
              <a:ahLst/>
              <a:cxnLst>
                <a:cxn ang="0">
                  <a:pos x="7" y="6"/>
                </a:cxn>
                <a:cxn ang="0">
                  <a:pos x="9" y="14"/>
                </a:cxn>
                <a:cxn ang="0">
                  <a:pos x="9" y="22"/>
                </a:cxn>
                <a:cxn ang="0">
                  <a:pos x="9" y="29"/>
                </a:cxn>
                <a:cxn ang="0">
                  <a:pos x="9" y="36"/>
                </a:cxn>
                <a:cxn ang="0">
                  <a:pos x="9" y="44"/>
                </a:cxn>
                <a:cxn ang="0">
                  <a:pos x="9" y="51"/>
                </a:cxn>
                <a:cxn ang="0">
                  <a:pos x="10" y="61"/>
                </a:cxn>
                <a:cxn ang="0">
                  <a:pos x="13" y="73"/>
                </a:cxn>
                <a:cxn ang="0">
                  <a:pos x="21" y="82"/>
                </a:cxn>
                <a:cxn ang="0">
                  <a:pos x="29" y="86"/>
                </a:cxn>
                <a:cxn ang="0">
                  <a:pos x="37" y="88"/>
                </a:cxn>
                <a:cxn ang="0">
                  <a:pos x="47" y="90"/>
                </a:cxn>
                <a:cxn ang="0">
                  <a:pos x="60" y="89"/>
                </a:cxn>
                <a:cxn ang="0">
                  <a:pos x="73" y="86"/>
                </a:cxn>
                <a:cxn ang="0">
                  <a:pos x="82" y="88"/>
                </a:cxn>
                <a:cxn ang="0">
                  <a:pos x="88" y="92"/>
                </a:cxn>
                <a:cxn ang="0">
                  <a:pos x="88" y="95"/>
                </a:cxn>
                <a:cxn ang="0">
                  <a:pos x="81" y="95"/>
                </a:cxn>
                <a:cxn ang="0">
                  <a:pos x="73" y="96"/>
                </a:cxn>
                <a:cxn ang="0">
                  <a:pos x="66" y="96"/>
                </a:cxn>
                <a:cxn ang="0">
                  <a:pos x="57" y="96"/>
                </a:cxn>
                <a:cxn ang="0">
                  <a:pos x="50" y="96"/>
                </a:cxn>
                <a:cxn ang="0">
                  <a:pos x="43" y="96"/>
                </a:cxn>
                <a:cxn ang="0">
                  <a:pos x="35" y="95"/>
                </a:cxn>
                <a:cxn ang="0">
                  <a:pos x="28" y="93"/>
                </a:cxn>
                <a:cxn ang="0">
                  <a:pos x="21" y="92"/>
                </a:cxn>
                <a:cxn ang="0">
                  <a:pos x="12" y="88"/>
                </a:cxn>
                <a:cxn ang="0">
                  <a:pos x="7" y="80"/>
                </a:cxn>
                <a:cxn ang="0">
                  <a:pos x="3" y="74"/>
                </a:cxn>
                <a:cxn ang="0">
                  <a:pos x="2" y="67"/>
                </a:cxn>
                <a:cxn ang="0">
                  <a:pos x="2" y="60"/>
                </a:cxn>
                <a:cxn ang="0">
                  <a:pos x="2" y="52"/>
                </a:cxn>
                <a:cxn ang="0">
                  <a:pos x="2" y="44"/>
                </a:cxn>
                <a:cxn ang="0">
                  <a:pos x="2" y="38"/>
                </a:cxn>
                <a:cxn ang="0">
                  <a:pos x="2" y="29"/>
                </a:cxn>
                <a:cxn ang="0">
                  <a:pos x="0" y="23"/>
                </a:cxn>
                <a:cxn ang="0">
                  <a:pos x="0" y="14"/>
                </a:cxn>
                <a:cxn ang="0">
                  <a:pos x="3" y="6"/>
                </a:cxn>
                <a:cxn ang="0">
                  <a:pos x="7" y="0"/>
                </a:cxn>
              </a:cxnLst>
              <a:rect l="0" t="0" r="r" b="b"/>
              <a:pathLst>
                <a:path w="91" h="96">
                  <a:moveTo>
                    <a:pt x="7" y="0"/>
                  </a:moveTo>
                  <a:lnTo>
                    <a:pt x="7" y="6"/>
                  </a:lnTo>
                  <a:lnTo>
                    <a:pt x="9" y="12"/>
                  </a:lnTo>
                  <a:lnTo>
                    <a:pt x="9" y="14"/>
                  </a:lnTo>
                  <a:lnTo>
                    <a:pt x="9" y="17"/>
                  </a:lnTo>
                  <a:lnTo>
                    <a:pt x="9" y="22"/>
                  </a:lnTo>
                  <a:lnTo>
                    <a:pt x="10" y="25"/>
                  </a:lnTo>
                  <a:lnTo>
                    <a:pt x="9" y="29"/>
                  </a:lnTo>
                  <a:lnTo>
                    <a:pt x="9" y="32"/>
                  </a:lnTo>
                  <a:lnTo>
                    <a:pt x="9" y="36"/>
                  </a:lnTo>
                  <a:lnTo>
                    <a:pt x="9" y="39"/>
                  </a:lnTo>
                  <a:lnTo>
                    <a:pt x="9" y="44"/>
                  </a:lnTo>
                  <a:lnTo>
                    <a:pt x="9" y="47"/>
                  </a:lnTo>
                  <a:lnTo>
                    <a:pt x="9" y="51"/>
                  </a:lnTo>
                  <a:lnTo>
                    <a:pt x="10" y="54"/>
                  </a:lnTo>
                  <a:lnTo>
                    <a:pt x="10" y="61"/>
                  </a:lnTo>
                  <a:lnTo>
                    <a:pt x="12" y="67"/>
                  </a:lnTo>
                  <a:lnTo>
                    <a:pt x="13" y="73"/>
                  </a:lnTo>
                  <a:lnTo>
                    <a:pt x="16" y="77"/>
                  </a:lnTo>
                  <a:lnTo>
                    <a:pt x="21" y="82"/>
                  </a:lnTo>
                  <a:lnTo>
                    <a:pt x="27" y="85"/>
                  </a:lnTo>
                  <a:lnTo>
                    <a:pt x="29" y="86"/>
                  </a:lnTo>
                  <a:lnTo>
                    <a:pt x="34" y="86"/>
                  </a:lnTo>
                  <a:lnTo>
                    <a:pt x="37" y="88"/>
                  </a:lnTo>
                  <a:lnTo>
                    <a:pt x="43" y="88"/>
                  </a:lnTo>
                  <a:lnTo>
                    <a:pt x="47" y="90"/>
                  </a:lnTo>
                  <a:lnTo>
                    <a:pt x="54" y="90"/>
                  </a:lnTo>
                  <a:lnTo>
                    <a:pt x="60" y="89"/>
                  </a:lnTo>
                  <a:lnTo>
                    <a:pt x="67" y="88"/>
                  </a:lnTo>
                  <a:lnTo>
                    <a:pt x="73" y="86"/>
                  </a:lnTo>
                  <a:lnTo>
                    <a:pt x="79" y="88"/>
                  </a:lnTo>
                  <a:lnTo>
                    <a:pt x="82" y="88"/>
                  </a:lnTo>
                  <a:lnTo>
                    <a:pt x="85" y="89"/>
                  </a:lnTo>
                  <a:lnTo>
                    <a:pt x="88" y="92"/>
                  </a:lnTo>
                  <a:lnTo>
                    <a:pt x="91" y="95"/>
                  </a:lnTo>
                  <a:lnTo>
                    <a:pt x="88" y="95"/>
                  </a:lnTo>
                  <a:lnTo>
                    <a:pt x="84" y="95"/>
                  </a:lnTo>
                  <a:lnTo>
                    <a:pt x="81" y="95"/>
                  </a:lnTo>
                  <a:lnTo>
                    <a:pt x="78" y="96"/>
                  </a:lnTo>
                  <a:lnTo>
                    <a:pt x="73" y="96"/>
                  </a:lnTo>
                  <a:lnTo>
                    <a:pt x="70" y="96"/>
                  </a:lnTo>
                  <a:lnTo>
                    <a:pt x="66" y="96"/>
                  </a:lnTo>
                  <a:lnTo>
                    <a:pt x="62" y="96"/>
                  </a:lnTo>
                  <a:lnTo>
                    <a:pt x="57" y="96"/>
                  </a:lnTo>
                  <a:lnTo>
                    <a:pt x="54" y="96"/>
                  </a:lnTo>
                  <a:lnTo>
                    <a:pt x="50" y="96"/>
                  </a:lnTo>
                  <a:lnTo>
                    <a:pt x="46" y="96"/>
                  </a:lnTo>
                  <a:lnTo>
                    <a:pt x="43" y="96"/>
                  </a:lnTo>
                  <a:lnTo>
                    <a:pt x="38" y="96"/>
                  </a:lnTo>
                  <a:lnTo>
                    <a:pt x="35" y="95"/>
                  </a:lnTo>
                  <a:lnTo>
                    <a:pt x="31" y="95"/>
                  </a:lnTo>
                  <a:lnTo>
                    <a:pt x="28" y="93"/>
                  </a:lnTo>
                  <a:lnTo>
                    <a:pt x="24" y="92"/>
                  </a:lnTo>
                  <a:lnTo>
                    <a:pt x="21" y="92"/>
                  </a:lnTo>
                  <a:lnTo>
                    <a:pt x="18" y="90"/>
                  </a:lnTo>
                  <a:lnTo>
                    <a:pt x="12" y="88"/>
                  </a:lnTo>
                  <a:lnTo>
                    <a:pt x="9" y="83"/>
                  </a:lnTo>
                  <a:lnTo>
                    <a:pt x="7" y="80"/>
                  </a:lnTo>
                  <a:lnTo>
                    <a:pt x="5" y="77"/>
                  </a:lnTo>
                  <a:lnTo>
                    <a:pt x="3" y="74"/>
                  </a:lnTo>
                  <a:lnTo>
                    <a:pt x="3" y="71"/>
                  </a:lnTo>
                  <a:lnTo>
                    <a:pt x="2" y="67"/>
                  </a:lnTo>
                  <a:lnTo>
                    <a:pt x="2" y="63"/>
                  </a:lnTo>
                  <a:lnTo>
                    <a:pt x="2" y="60"/>
                  </a:lnTo>
                  <a:lnTo>
                    <a:pt x="3" y="55"/>
                  </a:lnTo>
                  <a:lnTo>
                    <a:pt x="2" y="52"/>
                  </a:lnTo>
                  <a:lnTo>
                    <a:pt x="2" y="48"/>
                  </a:lnTo>
                  <a:lnTo>
                    <a:pt x="2" y="44"/>
                  </a:lnTo>
                  <a:lnTo>
                    <a:pt x="2" y="41"/>
                  </a:lnTo>
                  <a:lnTo>
                    <a:pt x="2" y="38"/>
                  </a:lnTo>
                  <a:lnTo>
                    <a:pt x="2" y="33"/>
                  </a:lnTo>
                  <a:lnTo>
                    <a:pt x="2" y="29"/>
                  </a:lnTo>
                  <a:lnTo>
                    <a:pt x="2" y="26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2" y="12"/>
                  </a:lnTo>
                  <a:lnTo>
                    <a:pt x="3" y="6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1" name="Freeform 169"/>
            <p:cNvSpPr>
              <a:spLocks/>
            </p:cNvSpPr>
            <p:nvPr/>
          </p:nvSpPr>
          <p:spPr bwMode="auto">
            <a:xfrm>
              <a:off x="4689475" y="3559176"/>
              <a:ext cx="15875" cy="11430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4" y="5"/>
                </a:cxn>
                <a:cxn ang="0">
                  <a:pos x="5" y="8"/>
                </a:cxn>
                <a:cxn ang="0">
                  <a:pos x="7" y="13"/>
                </a:cxn>
                <a:cxn ang="0">
                  <a:pos x="8" y="18"/>
                </a:cxn>
                <a:cxn ang="0">
                  <a:pos x="8" y="21"/>
                </a:cxn>
                <a:cxn ang="0">
                  <a:pos x="10" y="27"/>
                </a:cxn>
                <a:cxn ang="0">
                  <a:pos x="10" y="31"/>
                </a:cxn>
                <a:cxn ang="0">
                  <a:pos x="10" y="35"/>
                </a:cxn>
                <a:cxn ang="0">
                  <a:pos x="10" y="40"/>
                </a:cxn>
                <a:cxn ang="0">
                  <a:pos x="10" y="44"/>
                </a:cxn>
                <a:cxn ang="0">
                  <a:pos x="10" y="49"/>
                </a:cxn>
                <a:cxn ang="0">
                  <a:pos x="10" y="54"/>
                </a:cxn>
                <a:cxn ang="0">
                  <a:pos x="8" y="59"/>
                </a:cxn>
                <a:cxn ang="0">
                  <a:pos x="8" y="63"/>
                </a:cxn>
                <a:cxn ang="0">
                  <a:pos x="7" y="68"/>
                </a:cxn>
                <a:cxn ang="0">
                  <a:pos x="7" y="72"/>
                </a:cxn>
                <a:cxn ang="0">
                  <a:pos x="4" y="68"/>
                </a:cxn>
                <a:cxn ang="0">
                  <a:pos x="3" y="63"/>
                </a:cxn>
                <a:cxn ang="0">
                  <a:pos x="0" y="60"/>
                </a:cxn>
                <a:cxn ang="0">
                  <a:pos x="0" y="56"/>
                </a:cxn>
                <a:cxn ang="0">
                  <a:pos x="0" y="51"/>
                </a:cxn>
                <a:cxn ang="0">
                  <a:pos x="0" y="47"/>
                </a:cxn>
                <a:cxn ang="0">
                  <a:pos x="0" y="43"/>
                </a:cxn>
                <a:cxn ang="0">
                  <a:pos x="0" y="38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0" h="72">
                  <a:moveTo>
                    <a:pt x="3" y="0"/>
                  </a:moveTo>
                  <a:lnTo>
                    <a:pt x="4" y="5"/>
                  </a:lnTo>
                  <a:lnTo>
                    <a:pt x="5" y="8"/>
                  </a:lnTo>
                  <a:lnTo>
                    <a:pt x="7" y="13"/>
                  </a:lnTo>
                  <a:lnTo>
                    <a:pt x="8" y="18"/>
                  </a:lnTo>
                  <a:lnTo>
                    <a:pt x="8" y="21"/>
                  </a:lnTo>
                  <a:lnTo>
                    <a:pt x="10" y="27"/>
                  </a:lnTo>
                  <a:lnTo>
                    <a:pt x="10" y="31"/>
                  </a:lnTo>
                  <a:lnTo>
                    <a:pt x="10" y="35"/>
                  </a:lnTo>
                  <a:lnTo>
                    <a:pt x="10" y="40"/>
                  </a:lnTo>
                  <a:lnTo>
                    <a:pt x="10" y="44"/>
                  </a:lnTo>
                  <a:lnTo>
                    <a:pt x="10" y="49"/>
                  </a:lnTo>
                  <a:lnTo>
                    <a:pt x="10" y="54"/>
                  </a:lnTo>
                  <a:lnTo>
                    <a:pt x="8" y="59"/>
                  </a:lnTo>
                  <a:lnTo>
                    <a:pt x="8" y="63"/>
                  </a:lnTo>
                  <a:lnTo>
                    <a:pt x="7" y="68"/>
                  </a:lnTo>
                  <a:lnTo>
                    <a:pt x="7" y="72"/>
                  </a:lnTo>
                  <a:lnTo>
                    <a:pt x="4" y="68"/>
                  </a:lnTo>
                  <a:lnTo>
                    <a:pt x="3" y="63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3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2" name="Freeform 170"/>
            <p:cNvSpPr>
              <a:spLocks/>
            </p:cNvSpPr>
            <p:nvPr/>
          </p:nvSpPr>
          <p:spPr bwMode="auto">
            <a:xfrm>
              <a:off x="4841875" y="3559176"/>
              <a:ext cx="19050" cy="12541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5"/>
                </a:cxn>
                <a:cxn ang="0">
                  <a:pos x="6" y="9"/>
                </a:cxn>
                <a:cxn ang="0">
                  <a:pos x="7" y="13"/>
                </a:cxn>
                <a:cxn ang="0">
                  <a:pos x="9" y="18"/>
                </a:cxn>
                <a:cxn ang="0">
                  <a:pos x="10" y="22"/>
                </a:cxn>
                <a:cxn ang="0">
                  <a:pos x="10" y="28"/>
                </a:cxn>
                <a:cxn ang="0">
                  <a:pos x="10" y="32"/>
                </a:cxn>
                <a:cxn ang="0">
                  <a:pos x="12" y="38"/>
                </a:cxn>
                <a:cxn ang="0">
                  <a:pos x="10" y="44"/>
                </a:cxn>
                <a:cxn ang="0">
                  <a:pos x="10" y="49"/>
                </a:cxn>
                <a:cxn ang="0">
                  <a:pos x="9" y="54"/>
                </a:cxn>
                <a:cxn ang="0">
                  <a:pos x="9" y="60"/>
                </a:cxn>
                <a:cxn ang="0">
                  <a:pos x="7" y="65"/>
                </a:cxn>
                <a:cxn ang="0">
                  <a:pos x="7" y="69"/>
                </a:cxn>
                <a:cxn ang="0">
                  <a:pos x="6" y="75"/>
                </a:cxn>
                <a:cxn ang="0">
                  <a:pos x="6" y="79"/>
                </a:cxn>
                <a:cxn ang="0">
                  <a:pos x="3" y="75"/>
                </a:cxn>
                <a:cxn ang="0">
                  <a:pos x="2" y="72"/>
                </a:cxn>
                <a:cxn ang="0">
                  <a:pos x="0" y="66"/>
                </a:cxn>
                <a:cxn ang="0">
                  <a:pos x="0" y="62"/>
                </a:cxn>
                <a:cxn ang="0">
                  <a:pos x="0" y="57"/>
                </a:cxn>
                <a:cxn ang="0">
                  <a:pos x="0" y="53"/>
                </a:cxn>
                <a:cxn ang="0">
                  <a:pos x="0" y="47"/>
                </a:cxn>
                <a:cxn ang="0">
                  <a:pos x="0" y="43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2" y="28"/>
                </a:cxn>
                <a:cxn ang="0">
                  <a:pos x="2" y="24"/>
                </a:cxn>
                <a:cxn ang="0">
                  <a:pos x="2" y="18"/>
                </a:cxn>
                <a:cxn ang="0">
                  <a:pos x="2" y="13"/>
                </a:cxn>
                <a:cxn ang="0">
                  <a:pos x="2" y="9"/>
                </a:cxn>
                <a:cxn ang="0">
                  <a:pos x="2" y="6"/>
                </a:cxn>
                <a:cxn ang="0">
                  <a:pos x="2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" h="79">
                  <a:moveTo>
                    <a:pt x="3" y="0"/>
                  </a:moveTo>
                  <a:lnTo>
                    <a:pt x="5" y="5"/>
                  </a:lnTo>
                  <a:lnTo>
                    <a:pt x="6" y="9"/>
                  </a:lnTo>
                  <a:lnTo>
                    <a:pt x="7" y="13"/>
                  </a:lnTo>
                  <a:lnTo>
                    <a:pt x="9" y="18"/>
                  </a:lnTo>
                  <a:lnTo>
                    <a:pt x="10" y="22"/>
                  </a:lnTo>
                  <a:lnTo>
                    <a:pt x="10" y="28"/>
                  </a:lnTo>
                  <a:lnTo>
                    <a:pt x="10" y="32"/>
                  </a:lnTo>
                  <a:lnTo>
                    <a:pt x="12" y="38"/>
                  </a:lnTo>
                  <a:lnTo>
                    <a:pt x="10" y="44"/>
                  </a:lnTo>
                  <a:lnTo>
                    <a:pt x="10" y="49"/>
                  </a:lnTo>
                  <a:lnTo>
                    <a:pt x="9" y="54"/>
                  </a:lnTo>
                  <a:lnTo>
                    <a:pt x="9" y="60"/>
                  </a:lnTo>
                  <a:lnTo>
                    <a:pt x="7" y="65"/>
                  </a:lnTo>
                  <a:lnTo>
                    <a:pt x="7" y="69"/>
                  </a:lnTo>
                  <a:lnTo>
                    <a:pt x="6" y="75"/>
                  </a:lnTo>
                  <a:lnTo>
                    <a:pt x="6" y="79"/>
                  </a:lnTo>
                  <a:lnTo>
                    <a:pt x="3" y="75"/>
                  </a:lnTo>
                  <a:lnTo>
                    <a:pt x="2" y="72"/>
                  </a:lnTo>
                  <a:lnTo>
                    <a:pt x="0" y="66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2" y="28"/>
                  </a:lnTo>
                  <a:lnTo>
                    <a:pt x="2" y="24"/>
                  </a:lnTo>
                  <a:lnTo>
                    <a:pt x="2" y="18"/>
                  </a:lnTo>
                  <a:lnTo>
                    <a:pt x="2" y="13"/>
                  </a:lnTo>
                  <a:lnTo>
                    <a:pt x="2" y="9"/>
                  </a:lnTo>
                  <a:lnTo>
                    <a:pt x="2" y="6"/>
                  </a:lnTo>
                  <a:lnTo>
                    <a:pt x="2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3" name="Freeform 171"/>
            <p:cNvSpPr>
              <a:spLocks/>
            </p:cNvSpPr>
            <p:nvPr/>
          </p:nvSpPr>
          <p:spPr bwMode="auto">
            <a:xfrm>
              <a:off x="4735513" y="3552826"/>
              <a:ext cx="95250" cy="23813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55" y="3"/>
                </a:cxn>
                <a:cxn ang="0">
                  <a:pos x="60" y="7"/>
                </a:cxn>
                <a:cxn ang="0">
                  <a:pos x="55" y="7"/>
                </a:cxn>
                <a:cxn ang="0">
                  <a:pos x="53" y="9"/>
                </a:cxn>
                <a:cxn ang="0">
                  <a:pos x="48" y="9"/>
                </a:cxn>
                <a:cxn ang="0">
                  <a:pos x="45" y="10"/>
                </a:cxn>
                <a:cxn ang="0">
                  <a:pos x="41" y="12"/>
                </a:cxn>
                <a:cxn ang="0">
                  <a:pos x="38" y="12"/>
                </a:cxn>
                <a:cxn ang="0">
                  <a:pos x="33" y="12"/>
                </a:cxn>
                <a:cxn ang="0">
                  <a:pos x="31" y="13"/>
                </a:cxn>
                <a:cxn ang="0">
                  <a:pos x="26" y="13"/>
                </a:cxn>
                <a:cxn ang="0">
                  <a:pos x="23" y="15"/>
                </a:cxn>
                <a:cxn ang="0">
                  <a:pos x="19" y="15"/>
                </a:cxn>
                <a:cxn ang="0">
                  <a:pos x="14" y="15"/>
                </a:cxn>
                <a:cxn ang="0">
                  <a:pos x="12" y="13"/>
                </a:cxn>
                <a:cxn ang="0">
                  <a:pos x="7" y="13"/>
                </a:cxn>
                <a:cxn ang="0">
                  <a:pos x="4" y="12"/>
                </a:cxn>
                <a:cxn ang="0">
                  <a:pos x="0" y="12"/>
                </a:cxn>
                <a:cxn ang="0">
                  <a:pos x="3" y="7"/>
                </a:cxn>
                <a:cxn ang="0">
                  <a:pos x="4" y="3"/>
                </a:cxn>
                <a:cxn ang="0">
                  <a:pos x="10" y="3"/>
                </a:cxn>
                <a:cxn ang="0">
                  <a:pos x="17" y="4"/>
                </a:cxn>
                <a:cxn ang="0">
                  <a:pos x="23" y="4"/>
                </a:cxn>
                <a:cxn ang="0">
                  <a:pos x="29" y="6"/>
                </a:cxn>
                <a:cxn ang="0">
                  <a:pos x="35" y="4"/>
                </a:cxn>
                <a:cxn ang="0">
                  <a:pos x="42" y="3"/>
                </a:cxn>
                <a:cxn ang="0">
                  <a:pos x="47" y="1"/>
                </a:cxn>
                <a:cxn ang="0">
                  <a:pos x="54" y="0"/>
                </a:cxn>
                <a:cxn ang="0">
                  <a:pos x="54" y="0"/>
                </a:cxn>
              </a:cxnLst>
              <a:rect l="0" t="0" r="r" b="b"/>
              <a:pathLst>
                <a:path w="60" h="15">
                  <a:moveTo>
                    <a:pt x="54" y="0"/>
                  </a:moveTo>
                  <a:lnTo>
                    <a:pt x="55" y="3"/>
                  </a:lnTo>
                  <a:lnTo>
                    <a:pt x="60" y="7"/>
                  </a:lnTo>
                  <a:lnTo>
                    <a:pt x="55" y="7"/>
                  </a:lnTo>
                  <a:lnTo>
                    <a:pt x="53" y="9"/>
                  </a:lnTo>
                  <a:lnTo>
                    <a:pt x="48" y="9"/>
                  </a:lnTo>
                  <a:lnTo>
                    <a:pt x="45" y="10"/>
                  </a:lnTo>
                  <a:lnTo>
                    <a:pt x="41" y="12"/>
                  </a:lnTo>
                  <a:lnTo>
                    <a:pt x="38" y="12"/>
                  </a:lnTo>
                  <a:lnTo>
                    <a:pt x="33" y="12"/>
                  </a:lnTo>
                  <a:lnTo>
                    <a:pt x="31" y="13"/>
                  </a:lnTo>
                  <a:lnTo>
                    <a:pt x="26" y="13"/>
                  </a:lnTo>
                  <a:lnTo>
                    <a:pt x="23" y="15"/>
                  </a:lnTo>
                  <a:lnTo>
                    <a:pt x="19" y="15"/>
                  </a:lnTo>
                  <a:lnTo>
                    <a:pt x="14" y="15"/>
                  </a:lnTo>
                  <a:lnTo>
                    <a:pt x="12" y="13"/>
                  </a:lnTo>
                  <a:lnTo>
                    <a:pt x="7" y="13"/>
                  </a:lnTo>
                  <a:lnTo>
                    <a:pt x="4" y="12"/>
                  </a:lnTo>
                  <a:lnTo>
                    <a:pt x="0" y="12"/>
                  </a:lnTo>
                  <a:lnTo>
                    <a:pt x="3" y="7"/>
                  </a:lnTo>
                  <a:lnTo>
                    <a:pt x="4" y="3"/>
                  </a:lnTo>
                  <a:lnTo>
                    <a:pt x="10" y="3"/>
                  </a:lnTo>
                  <a:lnTo>
                    <a:pt x="17" y="4"/>
                  </a:lnTo>
                  <a:lnTo>
                    <a:pt x="23" y="4"/>
                  </a:lnTo>
                  <a:lnTo>
                    <a:pt x="29" y="6"/>
                  </a:lnTo>
                  <a:lnTo>
                    <a:pt x="35" y="4"/>
                  </a:lnTo>
                  <a:lnTo>
                    <a:pt x="42" y="3"/>
                  </a:lnTo>
                  <a:lnTo>
                    <a:pt x="47" y="1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4" name="Freeform 172"/>
            <p:cNvSpPr>
              <a:spLocks/>
            </p:cNvSpPr>
            <p:nvPr/>
          </p:nvSpPr>
          <p:spPr bwMode="auto">
            <a:xfrm>
              <a:off x="4900613" y="3527426"/>
              <a:ext cx="20637" cy="1905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1"/>
                </a:cxn>
                <a:cxn ang="0">
                  <a:pos x="13" y="4"/>
                </a:cxn>
                <a:cxn ang="0">
                  <a:pos x="11" y="9"/>
                </a:cxn>
                <a:cxn ang="0">
                  <a:pos x="9" y="10"/>
                </a:cxn>
                <a:cxn ang="0">
                  <a:pos x="4" y="12"/>
                </a:cxn>
                <a:cxn ang="0">
                  <a:pos x="1" y="12"/>
                </a:cxn>
                <a:cxn ang="0">
                  <a:pos x="0" y="9"/>
                </a:cxn>
                <a:cxn ang="0">
                  <a:pos x="1" y="4"/>
                </a:cxn>
                <a:cxn ang="0">
                  <a:pos x="3" y="3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" h="12">
                  <a:moveTo>
                    <a:pt x="11" y="0"/>
                  </a:moveTo>
                  <a:lnTo>
                    <a:pt x="13" y="1"/>
                  </a:lnTo>
                  <a:lnTo>
                    <a:pt x="13" y="4"/>
                  </a:lnTo>
                  <a:lnTo>
                    <a:pt x="11" y="9"/>
                  </a:lnTo>
                  <a:lnTo>
                    <a:pt x="9" y="10"/>
                  </a:lnTo>
                  <a:lnTo>
                    <a:pt x="4" y="12"/>
                  </a:lnTo>
                  <a:lnTo>
                    <a:pt x="1" y="12"/>
                  </a:lnTo>
                  <a:lnTo>
                    <a:pt x="0" y="9"/>
                  </a:lnTo>
                  <a:lnTo>
                    <a:pt x="1" y="4"/>
                  </a:lnTo>
                  <a:lnTo>
                    <a:pt x="3" y="3"/>
                  </a:lnTo>
                  <a:lnTo>
                    <a:pt x="6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5" name="Freeform 173"/>
            <p:cNvSpPr>
              <a:spLocks/>
            </p:cNvSpPr>
            <p:nvPr/>
          </p:nvSpPr>
          <p:spPr bwMode="auto">
            <a:xfrm>
              <a:off x="4926013" y="3503613"/>
              <a:ext cx="31750" cy="1508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4" y="5"/>
                </a:cxn>
                <a:cxn ang="0">
                  <a:pos x="17" y="10"/>
                </a:cxn>
                <a:cxn ang="0">
                  <a:pos x="19" y="16"/>
                </a:cxn>
                <a:cxn ang="0">
                  <a:pos x="20" y="24"/>
                </a:cxn>
                <a:cxn ang="0">
                  <a:pos x="20" y="29"/>
                </a:cxn>
                <a:cxn ang="0">
                  <a:pos x="20" y="35"/>
                </a:cxn>
                <a:cxn ang="0">
                  <a:pos x="20" y="41"/>
                </a:cxn>
                <a:cxn ang="0">
                  <a:pos x="20" y="48"/>
                </a:cxn>
                <a:cxn ang="0">
                  <a:pos x="19" y="53"/>
                </a:cxn>
                <a:cxn ang="0">
                  <a:pos x="17" y="60"/>
                </a:cxn>
                <a:cxn ang="0">
                  <a:pos x="16" y="66"/>
                </a:cxn>
                <a:cxn ang="0">
                  <a:pos x="14" y="72"/>
                </a:cxn>
                <a:cxn ang="0">
                  <a:pos x="13" y="78"/>
                </a:cxn>
                <a:cxn ang="0">
                  <a:pos x="12" y="84"/>
                </a:cxn>
                <a:cxn ang="0">
                  <a:pos x="10" y="89"/>
                </a:cxn>
                <a:cxn ang="0">
                  <a:pos x="9" y="95"/>
                </a:cxn>
                <a:cxn ang="0">
                  <a:pos x="4" y="95"/>
                </a:cxn>
                <a:cxn ang="0">
                  <a:pos x="0" y="95"/>
                </a:cxn>
                <a:cxn ang="0">
                  <a:pos x="0" y="89"/>
                </a:cxn>
                <a:cxn ang="0">
                  <a:pos x="3" y="84"/>
                </a:cxn>
                <a:cxn ang="0">
                  <a:pos x="4" y="78"/>
                </a:cxn>
                <a:cxn ang="0">
                  <a:pos x="6" y="73"/>
                </a:cxn>
                <a:cxn ang="0">
                  <a:pos x="7" y="67"/>
                </a:cxn>
                <a:cxn ang="0">
                  <a:pos x="9" y="62"/>
                </a:cxn>
                <a:cxn ang="0">
                  <a:pos x="9" y="56"/>
                </a:cxn>
                <a:cxn ang="0">
                  <a:pos x="10" y="51"/>
                </a:cxn>
                <a:cxn ang="0">
                  <a:pos x="10" y="44"/>
                </a:cxn>
                <a:cxn ang="0">
                  <a:pos x="10" y="40"/>
                </a:cxn>
                <a:cxn ang="0">
                  <a:pos x="10" y="34"/>
                </a:cxn>
                <a:cxn ang="0">
                  <a:pos x="10" y="28"/>
                </a:cxn>
                <a:cxn ang="0">
                  <a:pos x="10" y="22"/>
                </a:cxn>
                <a:cxn ang="0">
                  <a:pos x="10" y="16"/>
                </a:cxn>
                <a:cxn ang="0">
                  <a:pos x="9" y="10"/>
                </a:cxn>
                <a:cxn ang="0">
                  <a:pos x="9" y="5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20" h="95">
                  <a:moveTo>
                    <a:pt x="13" y="0"/>
                  </a:moveTo>
                  <a:lnTo>
                    <a:pt x="14" y="5"/>
                  </a:lnTo>
                  <a:lnTo>
                    <a:pt x="17" y="10"/>
                  </a:lnTo>
                  <a:lnTo>
                    <a:pt x="19" y="16"/>
                  </a:lnTo>
                  <a:lnTo>
                    <a:pt x="20" y="24"/>
                  </a:lnTo>
                  <a:lnTo>
                    <a:pt x="20" y="29"/>
                  </a:lnTo>
                  <a:lnTo>
                    <a:pt x="20" y="35"/>
                  </a:lnTo>
                  <a:lnTo>
                    <a:pt x="20" y="41"/>
                  </a:lnTo>
                  <a:lnTo>
                    <a:pt x="20" y="48"/>
                  </a:lnTo>
                  <a:lnTo>
                    <a:pt x="19" y="53"/>
                  </a:lnTo>
                  <a:lnTo>
                    <a:pt x="17" y="60"/>
                  </a:lnTo>
                  <a:lnTo>
                    <a:pt x="16" y="66"/>
                  </a:lnTo>
                  <a:lnTo>
                    <a:pt x="14" y="72"/>
                  </a:lnTo>
                  <a:lnTo>
                    <a:pt x="13" y="78"/>
                  </a:lnTo>
                  <a:lnTo>
                    <a:pt x="12" y="84"/>
                  </a:lnTo>
                  <a:lnTo>
                    <a:pt x="10" y="89"/>
                  </a:lnTo>
                  <a:lnTo>
                    <a:pt x="9" y="95"/>
                  </a:lnTo>
                  <a:lnTo>
                    <a:pt x="4" y="95"/>
                  </a:lnTo>
                  <a:lnTo>
                    <a:pt x="0" y="95"/>
                  </a:lnTo>
                  <a:lnTo>
                    <a:pt x="0" y="89"/>
                  </a:lnTo>
                  <a:lnTo>
                    <a:pt x="3" y="84"/>
                  </a:lnTo>
                  <a:lnTo>
                    <a:pt x="4" y="78"/>
                  </a:lnTo>
                  <a:lnTo>
                    <a:pt x="6" y="73"/>
                  </a:lnTo>
                  <a:lnTo>
                    <a:pt x="7" y="67"/>
                  </a:lnTo>
                  <a:lnTo>
                    <a:pt x="9" y="62"/>
                  </a:lnTo>
                  <a:lnTo>
                    <a:pt x="9" y="56"/>
                  </a:lnTo>
                  <a:lnTo>
                    <a:pt x="10" y="51"/>
                  </a:lnTo>
                  <a:lnTo>
                    <a:pt x="10" y="44"/>
                  </a:lnTo>
                  <a:lnTo>
                    <a:pt x="10" y="40"/>
                  </a:lnTo>
                  <a:lnTo>
                    <a:pt x="10" y="34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0" y="16"/>
                  </a:lnTo>
                  <a:lnTo>
                    <a:pt x="9" y="10"/>
                  </a:lnTo>
                  <a:lnTo>
                    <a:pt x="9" y="5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6" name="Freeform 174"/>
            <p:cNvSpPr>
              <a:spLocks/>
            </p:cNvSpPr>
            <p:nvPr/>
          </p:nvSpPr>
          <p:spPr bwMode="auto">
            <a:xfrm>
              <a:off x="4879975" y="3316288"/>
              <a:ext cx="41275" cy="10001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1"/>
                </a:cxn>
                <a:cxn ang="0">
                  <a:pos x="10" y="4"/>
                </a:cxn>
                <a:cxn ang="0">
                  <a:pos x="11" y="9"/>
                </a:cxn>
                <a:cxn ang="0">
                  <a:pos x="14" y="11"/>
                </a:cxn>
                <a:cxn ang="0">
                  <a:pos x="17" y="16"/>
                </a:cxn>
                <a:cxn ang="0">
                  <a:pos x="19" y="20"/>
                </a:cxn>
                <a:cxn ang="0">
                  <a:pos x="22" y="25"/>
                </a:cxn>
                <a:cxn ang="0">
                  <a:pos x="23" y="29"/>
                </a:cxn>
                <a:cxn ang="0">
                  <a:pos x="24" y="33"/>
                </a:cxn>
                <a:cxn ang="0">
                  <a:pos x="24" y="38"/>
                </a:cxn>
                <a:cxn ang="0">
                  <a:pos x="24" y="42"/>
                </a:cxn>
                <a:cxn ang="0">
                  <a:pos x="26" y="47"/>
                </a:cxn>
                <a:cxn ang="0">
                  <a:pos x="24" y="51"/>
                </a:cxn>
                <a:cxn ang="0">
                  <a:pos x="24" y="55"/>
                </a:cxn>
                <a:cxn ang="0">
                  <a:pos x="24" y="58"/>
                </a:cxn>
                <a:cxn ang="0">
                  <a:pos x="23" y="63"/>
                </a:cxn>
                <a:cxn ang="0">
                  <a:pos x="20" y="60"/>
                </a:cxn>
                <a:cxn ang="0">
                  <a:pos x="19" y="55"/>
                </a:cxn>
                <a:cxn ang="0">
                  <a:pos x="17" y="51"/>
                </a:cxn>
                <a:cxn ang="0">
                  <a:pos x="17" y="48"/>
                </a:cxn>
                <a:cxn ang="0">
                  <a:pos x="16" y="44"/>
                </a:cxn>
                <a:cxn ang="0">
                  <a:pos x="14" y="41"/>
                </a:cxn>
                <a:cxn ang="0">
                  <a:pos x="14" y="36"/>
                </a:cxn>
                <a:cxn ang="0">
                  <a:pos x="14" y="33"/>
                </a:cxn>
                <a:cxn ang="0">
                  <a:pos x="11" y="29"/>
                </a:cxn>
                <a:cxn ang="0">
                  <a:pos x="10" y="26"/>
                </a:cxn>
                <a:cxn ang="0">
                  <a:pos x="10" y="22"/>
                </a:cxn>
                <a:cxn ang="0">
                  <a:pos x="8" y="19"/>
                </a:cxn>
                <a:cxn ang="0">
                  <a:pos x="4" y="11"/>
                </a:cxn>
                <a:cxn ang="0">
                  <a:pos x="0" y="6"/>
                </a:cxn>
                <a:cxn ang="0">
                  <a:pos x="1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6" h="63">
                  <a:moveTo>
                    <a:pt x="4" y="0"/>
                  </a:moveTo>
                  <a:lnTo>
                    <a:pt x="7" y="1"/>
                  </a:lnTo>
                  <a:lnTo>
                    <a:pt x="10" y="4"/>
                  </a:lnTo>
                  <a:lnTo>
                    <a:pt x="11" y="9"/>
                  </a:lnTo>
                  <a:lnTo>
                    <a:pt x="14" y="11"/>
                  </a:lnTo>
                  <a:lnTo>
                    <a:pt x="17" y="16"/>
                  </a:lnTo>
                  <a:lnTo>
                    <a:pt x="19" y="20"/>
                  </a:lnTo>
                  <a:lnTo>
                    <a:pt x="22" y="25"/>
                  </a:lnTo>
                  <a:lnTo>
                    <a:pt x="23" y="29"/>
                  </a:lnTo>
                  <a:lnTo>
                    <a:pt x="24" y="33"/>
                  </a:lnTo>
                  <a:lnTo>
                    <a:pt x="24" y="38"/>
                  </a:lnTo>
                  <a:lnTo>
                    <a:pt x="24" y="42"/>
                  </a:lnTo>
                  <a:lnTo>
                    <a:pt x="26" y="47"/>
                  </a:lnTo>
                  <a:lnTo>
                    <a:pt x="24" y="51"/>
                  </a:lnTo>
                  <a:lnTo>
                    <a:pt x="24" y="55"/>
                  </a:lnTo>
                  <a:lnTo>
                    <a:pt x="24" y="58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9" y="55"/>
                  </a:lnTo>
                  <a:lnTo>
                    <a:pt x="17" y="51"/>
                  </a:lnTo>
                  <a:lnTo>
                    <a:pt x="17" y="48"/>
                  </a:lnTo>
                  <a:lnTo>
                    <a:pt x="16" y="44"/>
                  </a:lnTo>
                  <a:lnTo>
                    <a:pt x="14" y="41"/>
                  </a:lnTo>
                  <a:lnTo>
                    <a:pt x="14" y="36"/>
                  </a:lnTo>
                  <a:lnTo>
                    <a:pt x="14" y="33"/>
                  </a:lnTo>
                  <a:lnTo>
                    <a:pt x="11" y="29"/>
                  </a:lnTo>
                  <a:lnTo>
                    <a:pt x="10" y="26"/>
                  </a:lnTo>
                  <a:lnTo>
                    <a:pt x="10" y="22"/>
                  </a:lnTo>
                  <a:lnTo>
                    <a:pt x="8" y="19"/>
                  </a:lnTo>
                  <a:lnTo>
                    <a:pt x="4" y="11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7" name="Freeform 175"/>
            <p:cNvSpPr>
              <a:spLocks/>
            </p:cNvSpPr>
            <p:nvPr/>
          </p:nvSpPr>
          <p:spPr bwMode="auto">
            <a:xfrm>
              <a:off x="4837113" y="3322638"/>
              <a:ext cx="23812" cy="6032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9" y="3"/>
                </a:cxn>
                <a:cxn ang="0">
                  <a:pos x="12" y="7"/>
                </a:cxn>
                <a:cxn ang="0">
                  <a:pos x="12" y="13"/>
                </a:cxn>
                <a:cxn ang="0">
                  <a:pos x="12" y="18"/>
                </a:cxn>
                <a:cxn ang="0">
                  <a:pos x="12" y="24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5" y="38"/>
                </a:cxn>
                <a:cxn ang="0">
                  <a:pos x="10" y="38"/>
                </a:cxn>
                <a:cxn ang="0">
                  <a:pos x="6" y="38"/>
                </a:cxn>
                <a:cxn ang="0">
                  <a:pos x="6" y="32"/>
                </a:cxn>
                <a:cxn ang="0">
                  <a:pos x="5" y="28"/>
                </a:cxn>
                <a:cxn ang="0">
                  <a:pos x="3" y="24"/>
                </a:cxn>
                <a:cxn ang="0">
                  <a:pos x="2" y="18"/>
                </a:cxn>
                <a:cxn ang="0">
                  <a:pos x="0" y="13"/>
                </a:cxn>
                <a:cxn ang="0">
                  <a:pos x="0" y="7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5" h="38">
                  <a:moveTo>
                    <a:pt x="6" y="0"/>
                  </a:moveTo>
                  <a:lnTo>
                    <a:pt x="9" y="3"/>
                  </a:lnTo>
                  <a:lnTo>
                    <a:pt x="12" y="7"/>
                  </a:lnTo>
                  <a:lnTo>
                    <a:pt x="12" y="13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5" y="38"/>
                  </a:lnTo>
                  <a:lnTo>
                    <a:pt x="10" y="38"/>
                  </a:lnTo>
                  <a:lnTo>
                    <a:pt x="6" y="38"/>
                  </a:lnTo>
                  <a:lnTo>
                    <a:pt x="6" y="32"/>
                  </a:lnTo>
                  <a:lnTo>
                    <a:pt x="5" y="28"/>
                  </a:lnTo>
                  <a:lnTo>
                    <a:pt x="3" y="24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0" y="7"/>
                  </a:lnTo>
                  <a:lnTo>
                    <a:pt x="2" y="3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8" name="Freeform 176"/>
            <p:cNvSpPr>
              <a:spLocks/>
            </p:cNvSpPr>
            <p:nvPr/>
          </p:nvSpPr>
          <p:spPr bwMode="auto">
            <a:xfrm>
              <a:off x="4740275" y="3336926"/>
              <a:ext cx="80962" cy="104775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41" y="4"/>
                </a:cxn>
                <a:cxn ang="0">
                  <a:pos x="42" y="7"/>
                </a:cxn>
                <a:cxn ang="0">
                  <a:pos x="44" y="12"/>
                </a:cxn>
                <a:cxn ang="0">
                  <a:pos x="45" y="18"/>
                </a:cxn>
                <a:cxn ang="0">
                  <a:pos x="47" y="22"/>
                </a:cxn>
                <a:cxn ang="0">
                  <a:pos x="50" y="28"/>
                </a:cxn>
                <a:cxn ang="0">
                  <a:pos x="50" y="32"/>
                </a:cxn>
                <a:cxn ang="0">
                  <a:pos x="51" y="38"/>
                </a:cxn>
                <a:cxn ang="0">
                  <a:pos x="50" y="42"/>
                </a:cxn>
                <a:cxn ang="0">
                  <a:pos x="50" y="47"/>
                </a:cxn>
                <a:cxn ang="0">
                  <a:pos x="48" y="51"/>
                </a:cxn>
                <a:cxn ang="0">
                  <a:pos x="47" y="56"/>
                </a:cxn>
                <a:cxn ang="0">
                  <a:pos x="44" y="58"/>
                </a:cxn>
                <a:cxn ang="0">
                  <a:pos x="41" y="61"/>
                </a:cxn>
                <a:cxn ang="0">
                  <a:pos x="35" y="63"/>
                </a:cxn>
                <a:cxn ang="0">
                  <a:pos x="30" y="64"/>
                </a:cxn>
                <a:cxn ang="0">
                  <a:pos x="26" y="64"/>
                </a:cxn>
                <a:cxn ang="0">
                  <a:pos x="23" y="66"/>
                </a:cxn>
                <a:cxn ang="0">
                  <a:pos x="19" y="66"/>
                </a:cxn>
                <a:cxn ang="0">
                  <a:pos x="14" y="66"/>
                </a:cxn>
                <a:cxn ang="0">
                  <a:pos x="9" y="66"/>
                </a:cxn>
                <a:cxn ang="0">
                  <a:pos x="4" y="66"/>
                </a:cxn>
                <a:cxn ang="0">
                  <a:pos x="1" y="66"/>
                </a:cxn>
                <a:cxn ang="0">
                  <a:pos x="0" y="66"/>
                </a:cxn>
                <a:cxn ang="0">
                  <a:pos x="1" y="63"/>
                </a:cxn>
                <a:cxn ang="0">
                  <a:pos x="4" y="61"/>
                </a:cxn>
                <a:cxn ang="0">
                  <a:pos x="9" y="60"/>
                </a:cxn>
                <a:cxn ang="0">
                  <a:pos x="13" y="60"/>
                </a:cxn>
                <a:cxn ang="0">
                  <a:pos x="16" y="57"/>
                </a:cxn>
                <a:cxn ang="0">
                  <a:pos x="20" y="57"/>
                </a:cxn>
                <a:cxn ang="0">
                  <a:pos x="26" y="56"/>
                </a:cxn>
                <a:cxn ang="0">
                  <a:pos x="30" y="56"/>
                </a:cxn>
                <a:cxn ang="0">
                  <a:pos x="33" y="53"/>
                </a:cxn>
                <a:cxn ang="0">
                  <a:pos x="36" y="51"/>
                </a:cxn>
                <a:cxn ang="0">
                  <a:pos x="39" y="50"/>
                </a:cxn>
                <a:cxn ang="0">
                  <a:pos x="41" y="47"/>
                </a:cxn>
                <a:cxn ang="0">
                  <a:pos x="42" y="44"/>
                </a:cxn>
                <a:cxn ang="0">
                  <a:pos x="42" y="41"/>
                </a:cxn>
                <a:cxn ang="0">
                  <a:pos x="41" y="37"/>
                </a:cxn>
                <a:cxn ang="0">
                  <a:pos x="39" y="31"/>
                </a:cxn>
                <a:cxn ang="0">
                  <a:pos x="38" y="28"/>
                </a:cxn>
                <a:cxn ang="0">
                  <a:pos x="38" y="23"/>
                </a:cxn>
                <a:cxn ang="0">
                  <a:pos x="38" y="19"/>
                </a:cxn>
                <a:cxn ang="0">
                  <a:pos x="38" y="15"/>
                </a:cxn>
                <a:cxn ang="0">
                  <a:pos x="38" y="9"/>
                </a:cxn>
                <a:cxn ang="0">
                  <a:pos x="38" y="6"/>
                </a:cxn>
                <a:cxn ang="0">
                  <a:pos x="38" y="1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51" h="66">
                  <a:moveTo>
                    <a:pt x="39" y="0"/>
                  </a:moveTo>
                  <a:lnTo>
                    <a:pt x="41" y="4"/>
                  </a:lnTo>
                  <a:lnTo>
                    <a:pt x="42" y="7"/>
                  </a:lnTo>
                  <a:lnTo>
                    <a:pt x="44" y="12"/>
                  </a:lnTo>
                  <a:lnTo>
                    <a:pt x="45" y="18"/>
                  </a:lnTo>
                  <a:lnTo>
                    <a:pt x="47" y="22"/>
                  </a:lnTo>
                  <a:lnTo>
                    <a:pt x="50" y="28"/>
                  </a:lnTo>
                  <a:lnTo>
                    <a:pt x="50" y="32"/>
                  </a:lnTo>
                  <a:lnTo>
                    <a:pt x="51" y="38"/>
                  </a:lnTo>
                  <a:lnTo>
                    <a:pt x="50" y="42"/>
                  </a:lnTo>
                  <a:lnTo>
                    <a:pt x="50" y="47"/>
                  </a:lnTo>
                  <a:lnTo>
                    <a:pt x="48" y="51"/>
                  </a:lnTo>
                  <a:lnTo>
                    <a:pt x="47" y="56"/>
                  </a:lnTo>
                  <a:lnTo>
                    <a:pt x="44" y="58"/>
                  </a:lnTo>
                  <a:lnTo>
                    <a:pt x="41" y="61"/>
                  </a:lnTo>
                  <a:lnTo>
                    <a:pt x="35" y="63"/>
                  </a:lnTo>
                  <a:lnTo>
                    <a:pt x="30" y="64"/>
                  </a:lnTo>
                  <a:lnTo>
                    <a:pt x="26" y="64"/>
                  </a:lnTo>
                  <a:lnTo>
                    <a:pt x="23" y="66"/>
                  </a:lnTo>
                  <a:lnTo>
                    <a:pt x="19" y="66"/>
                  </a:lnTo>
                  <a:lnTo>
                    <a:pt x="14" y="66"/>
                  </a:lnTo>
                  <a:lnTo>
                    <a:pt x="9" y="66"/>
                  </a:lnTo>
                  <a:lnTo>
                    <a:pt x="4" y="66"/>
                  </a:lnTo>
                  <a:lnTo>
                    <a:pt x="1" y="66"/>
                  </a:lnTo>
                  <a:lnTo>
                    <a:pt x="0" y="66"/>
                  </a:lnTo>
                  <a:lnTo>
                    <a:pt x="1" y="63"/>
                  </a:lnTo>
                  <a:lnTo>
                    <a:pt x="4" y="61"/>
                  </a:lnTo>
                  <a:lnTo>
                    <a:pt x="9" y="60"/>
                  </a:lnTo>
                  <a:lnTo>
                    <a:pt x="13" y="60"/>
                  </a:lnTo>
                  <a:lnTo>
                    <a:pt x="16" y="57"/>
                  </a:lnTo>
                  <a:lnTo>
                    <a:pt x="20" y="57"/>
                  </a:lnTo>
                  <a:lnTo>
                    <a:pt x="26" y="56"/>
                  </a:lnTo>
                  <a:lnTo>
                    <a:pt x="30" y="56"/>
                  </a:lnTo>
                  <a:lnTo>
                    <a:pt x="33" y="53"/>
                  </a:lnTo>
                  <a:lnTo>
                    <a:pt x="36" y="51"/>
                  </a:lnTo>
                  <a:lnTo>
                    <a:pt x="39" y="50"/>
                  </a:lnTo>
                  <a:lnTo>
                    <a:pt x="41" y="47"/>
                  </a:lnTo>
                  <a:lnTo>
                    <a:pt x="42" y="44"/>
                  </a:lnTo>
                  <a:lnTo>
                    <a:pt x="42" y="41"/>
                  </a:lnTo>
                  <a:lnTo>
                    <a:pt x="41" y="37"/>
                  </a:lnTo>
                  <a:lnTo>
                    <a:pt x="39" y="31"/>
                  </a:lnTo>
                  <a:lnTo>
                    <a:pt x="38" y="28"/>
                  </a:lnTo>
                  <a:lnTo>
                    <a:pt x="38" y="23"/>
                  </a:lnTo>
                  <a:lnTo>
                    <a:pt x="38" y="19"/>
                  </a:lnTo>
                  <a:lnTo>
                    <a:pt x="38" y="15"/>
                  </a:lnTo>
                  <a:lnTo>
                    <a:pt x="38" y="9"/>
                  </a:lnTo>
                  <a:lnTo>
                    <a:pt x="38" y="6"/>
                  </a:lnTo>
                  <a:lnTo>
                    <a:pt x="38" y="1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9" name="Freeform 177"/>
            <p:cNvSpPr>
              <a:spLocks/>
            </p:cNvSpPr>
            <p:nvPr/>
          </p:nvSpPr>
          <p:spPr bwMode="auto">
            <a:xfrm>
              <a:off x="4624388" y="3433763"/>
              <a:ext cx="73025" cy="190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7" y="0"/>
                </a:cxn>
                <a:cxn ang="0">
                  <a:pos x="13" y="0"/>
                </a:cxn>
                <a:cxn ang="0">
                  <a:pos x="19" y="0"/>
                </a:cxn>
                <a:cxn ang="0">
                  <a:pos x="24" y="2"/>
                </a:cxn>
                <a:cxn ang="0">
                  <a:pos x="29" y="2"/>
                </a:cxn>
                <a:cxn ang="0">
                  <a:pos x="35" y="3"/>
                </a:cxn>
                <a:cxn ang="0">
                  <a:pos x="41" y="3"/>
                </a:cxn>
                <a:cxn ang="0">
                  <a:pos x="46" y="5"/>
                </a:cxn>
                <a:cxn ang="0">
                  <a:pos x="46" y="9"/>
                </a:cxn>
                <a:cxn ang="0">
                  <a:pos x="46" y="12"/>
                </a:cxn>
                <a:cxn ang="0">
                  <a:pos x="41" y="11"/>
                </a:cxn>
                <a:cxn ang="0">
                  <a:pos x="33" y="11"/>
                </a:cxn>
                <a:cxn ang="0">
                  <a:pos x="27" y="11"/>
                </a:cxn>
                <a:cxn ang="0">
                  <a:pos x="22" y="12"/>
                </a:cxn>
                <a:cxn ang="0">
                  <a:pos x="14" y="12"/>
                </a:cxn>
                <a:cxn ang="0">
                  <a:pos x="8" y="11"/>
                </a:cxn>
                <a:cxn ang="0">
                  <a:pos x="3" y="8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46" h="12">
                  <a:moveTo>
                    <a:pt x="3" y="0"/>
                  </a:moveTo>
                  <a:lnTo>
                    <a:pt x="7" y="0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24" y="2"/>
                  </a:lnTo>
                  <a:lnTo>
                    <a:pt x="29" y="2"/>
                  </a:lnTo>
                  <a:lnTo>
                    <a:pt x="35" y="3"/>
                  </a:lnTo>
                  <a:lnTo>
                    <a:pt x="41" y="3"/>
                  </a:lnTo>
                  <a:lnTo>
                    <a:pt x="46" y="5"/>
                  </a:lnTo>
                  <a:lnTo>
                    <a:pt x="46" y="9"/>
                  </a:lnTo>
                  <a:lnTo>
                    <a:pt x="46" y="12"/>
                  </a:lnTo>
                  <a:lnTo>
                    <a:pt x="41" y="11"/>
                  </a:lnTo>
                  <a:lnTo>
                    <a:pt x="33" y="11"/>
                  </a:lnTo>
                  <a:lnTo>
                    <a:pt x="27" y="11"/>
                  </a:lnTo>
                  <a:lnTo>
                    <a:pt x="22" y="12"/>
                  </a:lnTo>
                  <a:lnTo>
                    <a:pt x="14" y="12"/>
                  </a:lnTo>
                  <a:lnTo>
                    <a:pt x="8" y="11"/>
                  </a:lnTo>
                  <a:lnTo>
                    <a:pt x="3" y="8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0" name="Freeform 178"/>
            <p:cNvSpPr>
              <a:spLocks/>
            </p:cNvSpPr>
            <p:nvPr/>
          </p:nvSpPr>
          <p:spPr bwMode="auto">
            <a:xfrm>
              <a:off x="4445000" y="3462338"/>
              <a:ext cx="477837" cy="79375"/>
            </a:xfrm>
            <a:custGeom>
              <a:avLst/>
              <a:gdLst/>
              <a:ahLst/>
              <a:cxnLst>
                <a:cxn ang="0">
                  <a:pos x="15" y="7"/>
                </a:cxn>
                <a:cxn ang="0">
                  <a:pos x="12" y="20"/>
                </a:cxn>
                <a:cxn ang="0">
                  <a:pos x="17" y="25"/>
                </a:cxn>
                <a:cxn ang="0">
                  <a:pos x="31" y="26"/>
                </a:cxn>
                <a:cxn ang="0">
                  <a:pos x="42" y="29"/>
                </a:cxn>
                <a:cxn ang="0">
                  <a:pos x="54" y="32"/>
                </a:cxn>
                <a:cxn ang="0">
                  <a:pos x="66" y="35"/>
                </a:cxn>
                <a:cxn ang="0">
                  <a:pos x="77" y="35"/>
                </a:cxn>
                <a:cxn ang="0">
                  <a:pos x="89" y="38"/>
                </a:cxn>
                <a:cxn ang="0">
                  <a:pos x="101" y="39"/>
                </a:cxn>
                <a:cxn ang="0">
                  <a:pos x="113" y="39"/>
                </a:cxn>
                <a:cxn ang="0">
                  <a:pos x="126" y="41"/>
                </a:cxn>
                <a:cxn ang="0">
                  <a:pos x="137" y="41"/>
                </a:cxn>
                <a:cxn ang="0">
                  <a:pos x="149" y="41"/>
                </a:cxn>
                <a:cxn ang="0">
                  <a:pos x="162" y="39"/>
                </a:cxn>
                <a:cxn ang="0">
                  <a:pos x="174" y="38"/>
                </a:cxn>
                <a:cxn ang="0">
                  <a:pos x="187" y="36"/>
                </a:cxn>
                <a:cxn ang="0">
                  <a:pos x="197" y="35"/>
                </a:cxn>
                <a:cxn ang="0">
                  <a:pos x="211" y="34"/>
                </a:cxn>
                <a:cxn ang="0">
                  <a:pos x="222" y="31"/>
                </a:cxn>
                <a:cxn ang="0">
                  <a:pos x="236" y="28"/>
                </a:cxn>
                <a:cxn ang="0">
                  <a:pos x="246" y="26"/>
                </a:cxn>
                <a:cxn ang="0">
                  <a:pos x="259" y="22"/>
                </a:cxn>
                <a:cxn ang="0">
                  <a:pos x="271" y="19"/>
                </a:cxn>
                <a:cxn ang="0">
                  <a:pos x="282" y="16"/>
                </a:cxn>
                <a:cxn ang="0">
                  <a:pos x="297" y="10"/>
                </a:cxn>
                <a:cxn ang="0">
                  <a:pos x="293" y="16"/>
                </a:cxn>
                <a:cxn ang="0">
                  <a:pos x="278" y="25"/>
                </a:cxn>
                <a:cxn ang="0">
                  <a:pos x="265" y="31"/>
                </a:cxn>
                <a:cxn ang="0">
                  <a:pos x="250" y="35"/>
                </a:cxn>
                <a:cxn ang="0">
                  <a:pos x="234" y="38"/>
                </a:cxn>
                <a:cxn ang="0">
                  <a:pos x="218" y="41"/>
                </a:cxn>
                <a:cxn ang="0">
                  <a:pos x="202" y="42"/>
                </a:cxn>
                <a:cxn ang="0">
                  <a:pos x="186" y="44"/>
                </a:cxn>
                <a:cxn ang="0">
                  <a:pos x="168" y="45"/>
                </a:cxn>
                <a:cxn ang="0">
                  <a:pos x="152" y="45"/>
                </a:cxn>
                <a:cxn ang="0">
                  <a:pos x="137" y="50"/>
                </a:cxn>
                <a:cxn ang="0">
                  <a:pos x="124" y="50"/>
                </a:cxn>
                <a:cxn ang="0">
                  <a:pos x="111" y="48"/>
                </a:cxn>
                <a:cxn ang="0">
                  <a:pos x="101" y="47"/>
                </a:cxn>
                <a:cxn ang="0">
                  <a:pos x="91" y="45"/>
                </a:cxn>
                <a:cxn ang="0">
                  <a:pos x="79" y="44"/>
                </a:cxn>
                <a:cxn ang="0">
                  <a:pos x="69" y="42"/>
                </a:cxn>
                <a:cxn ang="0">
                  <a:pos x="58" y="41"/>
                </a:cxn>
                <a:cxn ang="0">
                  <a:pos x="48" y="38"/>
                </a:cxn>
                <a:cxn ang="0">
                  <a:pos x="37" y="35"/>
                </a:cxn>
                <a:cxn ang="0">
                  <a:pos x="20" y="32"/>
                </a:cxn>
                <a:cxn ang="0">
                  <a:pos x="3" y="25"/>
                </a:cxn>
                <a:cxn ang="0">
                  <a:pos x="1" y="13"/>
                </a:cxn>
                <a:cxn ang="0">
                  <a:pos x="9" y="1"/>
                </a:cxn>
              </a:cxnLst>
              <a:rect l="0" t="0" r="r" b="b"/>
              <a:pathLst>
                <a:path w="301" h="50">
                  <a:moveTo>
                    <a:pt x="12" y="0"/>
                  </a:moveTo>
                  <a:lnTo>
                    <a:pt x="15" y="3"/>
                  </a:lnTo>
                  <a:lnTo>
                    <a:pt x="15" y="7"/>
                  </a:lnTo>
                  <a:lnTo>
                    <a:pt x="13" y="12"/>
                  </a:lnTo>
                  <a:lnTo>
                    <a:pt x="12" y="16"/>
                  </a:lnTo>
                  <a:lnTo>
                    <a:pt x="12" y="20"/>
                  </a:lnTo>
                  <a:lnTo>
                    <a:pt x="13" y="23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22" y="25"/>
                  </a:lnTo>
                  <a:lnTo>
                    <a:pt x="28" y="26"/>
                  </a:lnTo>
                  <a:lnTo>
                    <a:pt x="31" y="26"/>
                  </a:lnTo>
                  <a:lnTo>
                    <a:pt x="35" y="28"/>
                  </a:lnTo>
                  <a:lnTo>
                    <a:pt x="39" y="28"/>
                  </a:lnTo>
                  <a:lnTo>
                    <a:pt x="42" y="29"/>
                  </a:lnTo>
                  <a:lnTo>
                    <a:pt x="47" y="31"/>
                  </a:lnTo>
                  <a:lnTo>
                    <a:pt x="50" y="31"/>
                  </a:lnTo>
                  <a:lnTo>
                    <a:pt x="54" y="32"/>
                  </a:lnTo>
                  <a:lnTo>
                    <a:pt x="58" y="34"/>
                  </a:lnTo>
                  <a:lnTo>
                    <a:pt x="61" y="34"/>
                  </a:lnTo>
                  <a:lnTo>
                    <a:pt x="66" y="35"/>
                  </a:lnTo>
                  <a:lnTo>
                    <a:pt x="69" y="35"/>
                  </a:lnTo>
                  <a:lnTo>
                    <a:pt x="73" y="35"/>
                  </a:lnTo>
                  <a:lnTo>
                    <a:pt x="77" y="35"/>
                  </a:lnTo>
                  <a:lnTo>
                    <a:pt x="82" y="36"/>
                  </a:lnTo>
                  <a:lnTo>
                    <a:pt x="85" y="36"/>
                  </a:lnTo>
                  <a:lnTo>
                    <a:pt x="89" y="38"/>
                  </a:lnTo>
                  <a:lnTo>
                    <a:pt x="94" y="38"/>
                  </a:lnTo>
                  <a:lnTo>
                    <a:pt x="97" y="39"/>
                  </a:lnTo>
                  <a:lnTo>
                    <a:pt x="101" y="39"/>
                  </a:lnTo>
                  <a:lnTo>
                    <a:pt x="105" y="39"/>
                  </a:lnTo>
                  <a:lnTo>
                    <a:pt x="108" y="39"/>
                  </a:lnTo>
                  <a:lnTo>
                    <a:pt x="113" y="39"/>
                  </a:lnTo>
                  <a:lnTo>
                    <a:pt x="117" y="39"/>
                  </a:lnTo>
                  <a:lnTo>
                    <a:pt x="121" y="41"/>
                  </a:lnTo>
                  <a:lnTo>
                    <a:pt x="126" y="41"/>
                  </a:lnTo>
                  <a:lnTo>
                    <a:pt x="129" y="41"/>
                  </a:lnTo>
                  <a:lnTo>
                    <a:pt x="133" y="41"/>
                  </a:lnTo>
                  <a:lnTo>
                    <a:pt x="137" y="41"/>
                  </a:lnTo>
                  <a:lnTo>
                    <a:pt x="142" y="41"/>
                  </a:lnTo>
                  <a:lnTo>
                    <a:pt x="145" y="41"/>
                  </a:lnTo>
                  <a:lnTo>
                    <a:pt x="149" y="41"/>
                  </a:lnTo>
                  <a:lnTo>
                    <a:pt x="154" y="41"/>
                  </a:lnTo>
                  <a:lnTo>
                    <a:pt x="158" y="39"/>
                  </a:lnTo>
                  <a:lnTo>
                    <a:pt x="162" y="39"/>
                  </a:lnTo>
                  <a:lnTo>
                    <a:pt x="165" y="38"/>
                  </a:lnTo>
                  <a:lnTo>
                    <a:pt x="170" y="38"/>
                  </a:lnTo>
                  <a:lnTo>
                    <a:pt x="174" y="38"/>
                  </a:lnTo>
                  <a:lnTo>
                    <a:pt x="178" y="38"/>
                  </a:lnTo>
                  <a:lnTo>
                    <a:pt x="183" y="36"/>
                  </a:lnTo>
                  <a:lnTo>
                    <a:pt x="187" y="36"/>
                  </a:lnTo>
                  <a:lnTo>
                    <a:pt x="190" y="35"/>
                  </a:lnTo>
                  <a:lnTo>
                    <a:pt x="195" y="35"/>
                  </a:lnTo>
                  <a:lnTo>
                    <a:pt x="197" y="35"/>
                  </a:lnTo>
                  <a:lnTo>
                    <a:pt x="202" y="35"/>
                  </a:lnTo>
                  <a:lnTo>
                    <a:pt x="206" y="34"/>
                  </a:lnTo>
                  <a:lnTo>
                    <a:pt x="211" y="34"/>
                  </a:lnTo>
                  <a:lnTo>
                    <a:pt x="215" y="32"/>
                  </a:lnTo>
                  <a:lnTo>
                    <a:pt x="219" y="32"/>
                  </a:lnTo>
                  <a:lnTo>
                    <a:pt x="222" y="31"/>
                  </a:lnTo>
                  <a:lnTo>
                    <a:pt x="227" y="31"/>
                  </a:lnTo>
                  <a:lnTo>
                    <a:pt x="230" y="29"/>
                  </a:lnTo>
                  <a:lnTo>
                    <a:pt x="236" y="28"/>
                  </a:lnTo>
                  <a:lnTo>
                    <a:pt x="238" y="26"/>
                  </a:lnTo>
                  <a:lnTo>
                    <a:pt x="243" y="26"/>
                  </a:lnTo>
                  <a:lnTo>
                    <a:pt x="246" y="26"/>
                  </a:lnTo>
                  <a:lnTo>
                    <a:pt x="250" y="25"/>
                  </a:lnTo>
                  <a:lnTo>
                    <a:pt x="255" y="23"/>
                  </a:lnTo>
                  <a:lnTo>
                    <a:pt x="259" y="22"/>
                  </a:lnTo>
                  <a:lnTo>
                    <a:pt x="262" y="20"/>
                  </a:lnTo>
                  <a:lnTo>
                    <a:pt x="266" y="20"/>
                  </a:lnTo>
                  <a:lnTo>
                    <a:pt x="271" y="19"/>
                  </a:lnTo>
                  <a:lnTo>
                    <a:pt x="274" y="19"/>
                  </a:lnTo>
                  <a:lnTo>
                    <a:pt x="278" y="17"/>
                  </a:lnTo>
                  <a:lnTo>
                    <a:pt x="282" y="16"/>
                  </a:lnTo>
                  <a:lnTo>
                    <a:pt x="285" y="15"/>
                  </a:lnTo>
                  <a:lnTo>
                    <a:pt x="291" y="12"/>
                  </a:lnTo>
                  <a:lnTo>
                    <a:pt x="297" y="10"/>
                  </a:lnTo>
                  <a:lnTo>
                    <a:pt x="301" y="10"/>
                  </a:lnTo>
                  <a:lnTo>
                    <a:pt x="297" y="13"/>
                  </a:lnTo>
                  <a:lnTo>
                    <a:pt x="293" y="16"/>
                  </a:lnTo>
                  <a:lnTo>
                    <a:pt x="288" y="19"/>
                  </a:lnTo>
                  <a:lnTo>
                    <a:pt x="284" y="22"/>
                  </a:lnTo>
                  <a:lnTo>
                    <a:pt x="278" y="25"/>
                  </a:lnTo>
                  <a:lnTo>
                    <a:pt x="274" y="26"/>
                  </a:lnTo>
                  <a:lnTo>
                    <a:pt x="269" y="29"/>
                  </a:lnTo>
                  <a:lnTo>
                    <a:pt x="265" y="31"/>
                  </a:lnTo>
                  <a:lnTo>
                    <a:pt x="259" y="32"/>
                  </a:lnTo>
                  <a:lnTo>
                    <a:pt x="255" y="34"/>
                  </a:lnTo>
                  <a:lnTo>
                    <a:pt x="250" y="35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4" y="38"/>
                  </a:lnTo>
                  <a:lnTo>
                    <a:pt x="230" y="39"/>
                  </a:lnTo>
                  <a:lnTo>
                    <a:pt x="224" y="41"/>
                  </a:lnTo>
                  <a:lnTo>
                    <a:pt x="218" y="41"/>
                  </a:lnTo>
                  <a:lnTo>
                    <a:pt x="212" y="41"/>
                  </a:lnTo>
                  <a:lnTo>
                    <a:pt x="206" y="41"/>
                  </a:lnTo>
                  <a:lnTo>
                    <a:pt x="202" y="42"/>
                  </a:lnTo>
                  <a:lnTo>
                    <a:pt x="196" y="42"/>
                  </a:lnTo>
                  <a:lnTo>
                    <a:pt x="192" y="42"/>
                  </a:lnTo>
                  <a:lnTo>
                    <a:pt x="186" y="44"/>
                  </a:lnTo>
                  <a:lnTo>
                    <a:pt x="180" y="44"/>
                  </a:lnTo>
                  <a:lnTo>
                    <a:pt x="174" y="44"/>
                  </a:lnTo>
                  <a:lnTo>
                    <a:pt x="168" y="45"/>
                  </a:lnTo>
                  <a:lnTo>
                    <a:pt x="164" y="45"/>
                  </a:lnTo>
                  <a:lnTo>
                    <a:pt x="158" y="45"/>
                  </a:lnTo>
                  <a:lnTo>
                    <a:pt x="152" y="45"/>
                  </a:lnTo>
                  <a:lnTo>
                    <a:pt x="148" y="47"/>
                  </a:lnTo>
                  <a:lnTo>
                    <a:pt x="142" y="48"/>
                  </a:lnTo>
                  <a:lnTo>
                    <a:pt x="137" y="50"/>
                  </a:lnTo>
                  <a:lnTo>
                    <a:pt x="133" y="50"/>
                  </a:lnTo>
                  <a:lnTo>
                    <a:pt x="129" y="50"/>
                  </a:lnTo>
                  <a:lnTo>
                    <a:pt x="124" y="50"/>
                  </a:lnTo>
                  <a:lnTo>
                    <a:pt x="120" y="50"/>
                  </a:lnTo>
                  <a:lnTo>
                    <a:pt x="116" y="50"/>
                  </a:lnTo>
                  <a:lnTo>
                    <a:pt x="111" y="48"/>
                  </a:lnTo>
                  <a:lnTo>
                    <a:pt x="108" y="48"/>
                  </a:lnTo>
                  <a:lnTo>
                    <a:pt x="105" y="47"/>
                  </a:lnTo>
                  <a:lnTo>
                    <a:pt x="101" y="47"/>
                  </a:lnTo>
                  <a:lnTo>
                    <a:pt x="98" y="45"/>
                  </a:lnTo>
                  <a:lnTo>
                    <a:pt x="94" y="45"/>
                  </a:lnTo>
                  <a:lnTo>
                    <a:pt x="91" y="45"/>
                  </a:lnTo>
                  <a:lnTo>
                    <a:pt x="86" y="45"/>
                  </a:lnTo>
                  <a:lnTo>
                    <a:pt x="83" y="44"/>
                  </a:lnTo>
                  <a:lnTo>
                    <a:pt x="79" y="44"/>
                  </a:lnTo>
                  <a:lnTo>
                    <a:pt x="76" y="44"/>
                  </a:lnTo>
                  <a:lnTo>
                    <a:pt x="72" y="42"/>
                  </a:lnTo>
                  <a:lnTo>
                    <a:pt x="69" y="42"/>
                  </a:lnTo>
                  <a:lnTo>
                    <a:pt x="66" y="41"/>
                  </a:lnTo>
                  <a:lnTo>
                    <a:pt x="63" y="41"/>
                  </a:lnTo>
                  <a:lnTo>
                    <a:pt x="58" y="41"/>
                  </a:lnTo>
                  <a:lnTo>
                    <a:pt x="54" y="39"/>
                  </a:lnTo>
                  <a:lnTo>
                    <a:pt x="51" y="39"/>
                  </a:lnTo>
                  <a:lnTo>
                    <a:pt x="48" y="38"/>
                  </a:lnTo>
                  <a:lnTo>
                    <a:pt x="44" y="36"/>
                  </a:lnTo>
                  <a:lnTo>
                    <a:pt x="41" y="36"/>
                  </a:lnTo>
                  <a:lnTo>
                    <a:pt x="37" y="35"/>
                  </a:lnTo>
                  <a:lnTo>
                    <a:pt x="34" y="35"/>
                  </a:lnTo>
                  <a:lnTo>
                    <a:pt x="26" y="34"/>
                  </a:lnTo>
                  <a:lnTo>
                    <a:pt x="20" y="32"/>
                  </a:lnTo>
                  <a:lnTo>
                    <a:pt x="13" y="31"/>
                  </a:lnTo>
                  <a:lnTo>
                    <a:pt x="7" y="28"/>
                  </a:lnTo>
                  <a:lnTo>
                    <a:pt x="3" y="25"/>
                  </a:lnTo>
                  <a:lnTo>
                    <a:pt x="1" y="20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3" y="9"/>
                  </a:lnTo>
                  <a:lnTo>
                    <a:pt x="6" y="6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1" name="Freeform 179"/>
            <p:cNvSpPr>
              <a:spLocks/>
            </p:cNvSpPr>
            <p:nvPr/>
          </p:nvSpPr>
          <p:spPr bwMode="auto">
            <a:xfrm>
              <a:off x="4498975" y="3559176"/>
              <a:ext cx="20637" cy="603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1" y="5"/>
                </a:cxn>
                <a:cxn ang="0">
                  <a:pos x="13" y="9"/>
                </a:cxn>
                <a:cxn ang="0">
                  <a:pos x="13" y="13"/>
                </a:cxn>
                <a:cxn ang="0">
                  <a:pos x="11" y="18"/>
                </a:cxn>
                <a:cxn ang="0">
                  <a:pos x="10" y="24"/>
                </a:cxn>
                <a:cxn ang="0">
                  <a:pos x="10" y="28"/>
                </a:cxn>
                <a:cxn ang="0">
                  <a:pos x="10" y="34"/>
                </a:cxn>
                <a:cxn ang="0">
                  <a:pos x="11" y="38"/>
                </a:cxn>
                <a:cxn ang="0">
                  <a:pos x="7" y="38"/>
                </a:cxn>
                <a:cxn ang="0">
                  <a:pos x="3" y="38"/>
                </a:cxn>
                <a:cxn ang="0">
                  <a:pos x="3" y="34"/>
                </a:cxn>
                <a:cxn ang="0">
                  <a:pos x="1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3"/>
                </a:cxn>
                <a:cxn ang="0">
                  <a:pos x="1" y="8"/>
                </a:cxn>
                <a:cxn ang="0">
                  <a:pos x="4" y="5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" h="38">
                  <a:moveTo>
                    <a:pt x="8" y="0"/>
                  </a:moveTo>
                  <a:lnTo>
                    <a:pt x="11" y="5"/>
                  </a:lnTo>
                  <a:lnTo>
                    <a:pt x="13" y="9"/>
                  </a:lnTo>
                  <a:lnTo>
                    <a:pt x="13" y="13"/>
                  </a:lnTo>
                  <a:lnTo>
                    <a:pt x="11" y="18"/>
                  </a:lnTo>
                  <a:lnTo>
                    <a:pt x="10" y="24"/>
                  </a:lnTo>
                  <a:lnTo>
                    <a:pt x="10" y="28"/>
                  </a:lnTo>
                  <a:lnTo>
                    <a:pt x="10" y="34"/>
                  </a:lnTo>
                  <a:lnTo>
                    <a:pt x="11" y="38"/>
                  </a:lnTo>
                  <a:lnTo>
                    <a:pt x="7" y="38"/>
                  </a:lnTo>
                  <a:lnTo>
                    <a:pt x="3" y="38"/>
                  </a:lnTo>
                  <a:lnTo>
                    <a:pt x="3" y="34"/>
                  </a:lnTo>
                  <a:lnTo>
                    <a:pt x="1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1" y="8"/>
                  </a:lnTo>
                  <a:lnTo>
                    <a:pt x="4" y="5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2" name="Freeform 180"/>
            <p:cNvSpPr>
              <a:spLocks/>
            </p:cNvSpPr>
            <p:nvPr/>
          </p:nvSpPr>
          <p:spPr bwMode="auto">
            <a:xfrm>
              <a:off x="4425950" y="3552826"/>
              <a:ext cx="73025" cy="13493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6"/>
                </a:cxn>
                <a:cxn ang="0">
                  <a:pos x="9" y="12"/>
                </a:cxn>
                <a:cxn ang="0">
                  <a:pos x="10" y="17"/>
                </a:cxn>
                <a:cxn ang="0">
                  <a:pos x="10" y="23"/>
                </a:cxn>
                <a:cxn ang="0">
                  <a:pos x="10" y="29"/>
                </a:cxn>
                <a:cxn ang="0">
                  <a:pos x="12" y="35"/>
                </a:cxn>
                <a:cxn ang="0">
                  <a:pos x="12" y="42"/>
                </a:cxn>
                <a:cxn ang="0">
                  <a:pos x="13" y="48"/>
                </a:cxn>
                <a:cxn ang="0">
                  <a:pos x="13" y="53"/>
                </a:cxn>
                <a:cxn ang="0">
                  <a:pos x="16" y="58"/>
                </a:cxn>
                <a:cxn ang="0">
                  <a:pos x="18" y="63"/>
                </a:cxn>
                <a:cxn ang="0">
                  <a:pos x="22" y="67"/>
                </a:cxn>
                <a:cxn ang="0">
                  <a:pos x="25" y="70"/>
                </a:cxn>
                <a:cxn ang="0">
                  <a:pos x="31" y="74"/>
                </a:cxn>
                <a:cxn ang="0">
                  <a:pos x="32" y="74"/>
                </a:cxn>
                <a:cxn ang="0">
                  <a:pos x="37" y="76"/>
                </a:cxn>
                <a:cxn ang="0">
                  <a:pos x="40" y="76"/>
                </a:cxn>
                <a:cxn ang="0">
                  <a:pos x="44" y="77"/>
                </a:cxn>
                <a:cxn ang="0">
                  <a:pos x="44" y="82"/>
                </a:cxn>
                <a:cxn ang="0">
                  <a:pos x="46" y="85"/>
                </a:cxn>
                <a:cxn ang="0">
                  <a:pos x="41" y="85"/>
                </a:cxn>
                <a:cxn ang="0">
                  <a:pos x="37" y="85"/>
                </a:cxn>
                <a:cxn ang="0">
                  <a:pos x="34" y="85"/>
                </a:cxn>
                <a:cxn ang="0">
                  <a:pos x="31" y="83"/>
                </a:cxn>
                <a:cxn ang="0">
                  <a:pos x="24" y="80"/>
                </a:cxn>
                <a:cxn ang="0">
                  <a:pos x="19" y="77"/>
                </a:cxn>
                <a:cxn ang="0">
                  <a:pos x="13" y="73"/>
                </a:cxn>
                <a:cxn ang="0">
                  <a:pos x="10" y="67"/>
                </a:cxn>
                <a:cxn ang="0">
                  <a:pos x="6" y="60"/>
                </a:cxn>
                <a:cxn ang="0">
                  <a:pos x="5" y="55"/>
                </a:cxn>
                <a:cxn ang="0">
                  <a:pos x="3" y="51"/>
                </a:cxn>
                <a:cxn ang="0">
                  <a:pos x="2" y="47"/>
                </a:cxn>
                <a:cxn ang="0">
                  <a:pos x="2" y="44"/>
                </a:cxn>
                <a:cxn ang="0">
                  <a:pos x="2" y="41"/>
                </a:cxn>
                <a:cxn ang="0">
                  <a:pos x="0" y="36"/>
                </a:cxn>
                <a:cxn ang="0">
                  <a:pos x="0" y="32"/>
                </a:cxn>
                <a:cxn ang="0">
                  <a:pos x="0" y="29"/>
                </a:cxn>
                <a:cxn ang="0">
                  <a:pos x="2" y="26"/>
                </a:cxn>
                <a:cxn ang="0">
                  <a:pos x="2" y="22"/>
                </a:cxn>
                <a:cxn ang="0">
                  <a:pos x="2" y="17"/>
                </a:cxn>
                <a:cxn ang="0">
                  <a:pos x="2" y="15"/>
                </a:cxn>
                <a:cxn ang="0">
                  <a:pos x="3" y="12"/>
                </a:cxn>
                <a:cxn ang="0">
                  <a:pos x="5" y="6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46" h="85">
                  <a:moveTo>
                    <a:pt x="8" y="0"/>
                  </a:moveTo>
                  <a:lnTo>
                    <a:pt x="8" y="6"/>
                  </a:lnTo>
                  <a:lnTo>
                    <a:pt x="9" y="12"/>
                  </a:lnTo>
                  <a:lnTo>
                    <a:pt x="10" y="17"/>
                  </a:lnTo>
                  <a:lnTo>
                    <a:pt x="10" y="23"/>
                  </a:lnTo>
                  <a:lnTo>
                    <a:pt x="10" y="29"/>
                  </a:lnTo>
                  <a:lnTo>
                    <a:pt x="12" y="35"/>
                  </a:lnTo>
                  <a:lnTo>
                    <a:pt x="12" y="42"/>
                  </a:lnTo>
                  <a:lnTo>
                    <a:pt x="13" y="48"/>
                  </a:lnTo>
                  <a:lnTo>
                    <a:pt x="13" y="53"/>
                  </a:lnTo>
                  <a:lnTo>
                    <a:pt x="16" y="58"/>
                  </a:lnTo>
                  <a:lnTo>
                    <a:pt x="18" y="63"/>
                  </a:lnTo>
                  <a:lnTo>
                    <a:pt x="22" y="67"/>
                  </a:lnTo>
                  <a:lnTo>
                    <a:pt x="25" y="70"/>
                  </a:lnTo>
                  <a:lnTo>
                    <a:pt x="31" y="74"/>
                  </a:lnTo>
                  <a:lnTo>
                    <a:pt x="32" y="74"/>
                  </a:lnTo>
                  <a:lnTo>
                    <a:pt x="37" y="76"/>
                  </a:lnTo>
                  <a:lnTo>
                    <a:pt x="40" y="76"/>
                  </a:lnTo>
                  <a:lnTo>
                    <a:pt x="44" y="77"/>
                  </a:lnTo>
                  <a:lnTo>
                    <a:pt x="44" y="82"/>
                  </a:lnTo>
                  <a:lnTo>
                    <a:pt x="46" y="85"/>
                  </a:lnTo>
                  <a:lnTo>
                    <a:pt x="41" y="85"/>
                  </a:lnTo>
                  <a:lnTo>
                    <a:pt x="37" y="85"/>
                  </a:lnTo>
                  <a:lnTo>
                    <a:pt x="34" y="85"/>
                  </a:lnTo>
                  <a:lnTo>
                    <a:pt x="31" y="83"/>
                  </a:lnTo>
                  <a:lnTo>
                    <a:pt x="24" y="80"/>
                  </a:lnTo>
                  <a:lnTo>
                    <a:pt x="19" y="77"/>
                  </a:lnTo>
                  <a:lnTo>
                    <a:pt x="13" y="73"/>
                  </a:lnTo>
                  <a:lnTo>
                    <a:pt x="10" y="67"/>
                  </a:lnTo>
                  <a:lnTo>
                    <a:pt x="6" y="60"/>
                  </a:lnTo>
                  <a:lnTo>
                    <a:pt x="5" y="55"/>
                  </a:lnTo>
                  <a:lnTo>
                    <a:pt x="3" y="51"/>
                  </a:lnTo>
                  <a:lnTo>
                    <a:pt x="2" y="47"/>
                  </a:lnTo>
                  <a:lnTo>
                    <a:pt x="2" y="44"/>
                  </a:lnTo>
                  <a:lnTo>
                    <a:pt x="2" y="41"/>
                  </a:lnTo>
                  <a:lnTo>
                    <a:pt x="0" y="36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2" y="26"/>
                  </a:lnTo>
                  <a:lnTo>
                    <a:pt x="2" y="22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3" y="12"/>
                  </a:lnTo>
                  <a:lnTo>
                    <a:pt x="5" y="6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3" name="Freeform 181"/>
            <p:cNvSpPr>
              <a:spLocks/>
            </p:cNvSpPr>
            <p:nvPr/>
          </p:nvSpPr>
          <p:spPr bwMode="auto">
            <a:xfrm>
              <a:off x="4465638" y="3333751"/>
              <a:ext cx="28575" cy="9525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3"/>
                </a:cxn>
                <a:cxn ang="0">
                  <a:pos x="18" y="8"/>
                </a:cxn>
                <a:cxn ang="0">
                  <a:pos x="18" y="11"/>
                </a:cxn>
                <a:cxn ang="0">
                  <a:pos x="18" y="15"/>
                </a:cxn>
                <a:cxn ang="0">
                  <a:pos x="18" y="20"/>
                </a:cxn>
                <a:cxn ang="0">
                  <a:pos x="18" y="22"/>
                </a:cxn>
                <a:cxn ang="0">
                  <a:pos x="16" y="27"/>
                </a:cxn>
                <a:cxn ang="0">
                  <a:pos x="16" y="30"/>
                </a:cxn>
                <a:cxn ang="0">
                  <a:pos x="15" y="34"/>
                </a:cxn>
                <a:cxn ang="0">
                  <a:pos x="13" y="37"/>
                </a:cxn>
                <a:cxn ang="0">
                  <a:pos x="12" y="41"/>
                </a:cxn>
                <a:cxn ang="0">
                  <a:pos x="12" y="44"/>
                </a:cxn>
                <a:cxn ang="0">
                  <a:pos x="10" y="49"/>
                </a:cxn>
                <a:cxn ang="0">
                  <a:pos x="9" y="53"/>
                </a:cxn>
                <a:cxn ang="0">
                  <a:pos x="9" y="56"/>
                </a:cxn>
                <a:cxn ang="0">
                  <a:pos x="9" y="60"/>
                </a:cxn>
                <a:cxn ang="0">
                  <a:pos x="4" y="59"/>
                </a:cxn>
                <a:cxn ang="0">
                  <a:pos x="0" y="58"/>
                </a:cxn>
                <a:cxn ang="0">
                  <a:pos x="0" y="53"/>
                </a:cxn>
                <a:cxn ang="0">
                  <a:pos x="2" y="50"/>
                </a:cxn>
                <a:cxn ang="0">
                  <a:pos x="2" y="46"/>
                </a:cxn>
                <a:cxn ang="0">
                  <a:pos x="3" y="43"/>
                </a:cxn>
                <a:cxn ang="0">
                  <a:pos x="3" y="40"/>
                </a:cxn>
                <a:cxn ang="0">
                  <a:pos x="4" y="36"/>
                </a:cxn>
                <a:cxn ang="0">
                  <a:pos x="6" y="31"/>
                </a:cxn>
                <a:cxn ang="0">
                  <a:pos x="7" y="28"/>
                </a:cxn>
                <a:cxn ang="0">
                  <a:pos x="7" y="25"/>
                </a:cxn>
                <a:cxn ang="0">
                  <a:pos x="7" y="21"/>
                </a:cxn>
                <a:cxn ang="0">
                  <a:pos x="9" y="17"/>
                </a:cxn>
                <a:cxn ang="0">
                  <a:pos x="10" y="14"/>
                </a:cxn>
                <a:cxn ang="0">
                  <a:pos x="12" y="6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8" h="60">
                  <a:moveTo>
                    <a:pt x="16" y="0"/>
                  </a:moveTo>
                  <a:lnTo>
                    <a:pt x="16" y="3"/>
                  </a:lnTo>
                  <a:lnTo>
                    <a:pt x="18" y="8"/>
                  </a:lnTo>
                  <a:lnTo>
                    <a:pt x="18" y="11"/>
                  </a:lnTo>
                  <a:lnTo>
                    <a:pt x="18" y="15"/>
                  </a:lnTo>
                  <a:lnTo>
                    <a:pt x="18" y="20"/>
                  </a:lnTo>
                  <a:lnTo>
                    <a:pt x="18" y="22"/>
                  </a:lnTo>
                  <a:lnTo>
                    <a:pt x="16" y="27"/>
                  </a:lnTo>
                  <a:lnTo>
                    <a:pt x="16" y="30"/>
                  </a:lnTo>
                  <a:lnTo>
                    <a:pt x="15" y="34"/>
                  </a:lnTo>
                  <a:lnTo>
                    <a:pt x="13" y="37"/>
                  </a:lnTo>
                  <a:lnTo>
                    <a:pt x="12" y="41"/>
                  </a:lnTo>
                  <a:lnTo>
                    <a:pt x="12" y="44"/>
                  </a:lnTo>
                  <a:lnTo>
                    <a:pt x="10" y="49"/>
                  </a:lnTo>
                  <a:lnTo>
                    <a:pt x="9" y="53"/>
                  </a:lnTo>
                  <a:lnTo>
                    <a:pt x="9" y="56"/>
                  </a:lnTo>
                  <a:lnTo>
                    <a:pt x="9" y="60"/>
                  </a:lnTo>
                  <a:lnTo>
                    <a:pt x="4" y="59"/>
                  </a:lnTo>
                  <a:lnTo>
                    <a:pt x="0" y="58"/>
                  </a:lnTo>
                  <a:lnTo>
                    <a:pt x="0" y="53"/>
                  </a:lnTo>
                  <a:lnTo>
                    <a:pt x="2" y="50"/>
                  </a:lnTo>
                  <a:lnTo>
                    <a:pt x="2" y="46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4" y="36"/>
                  </a:lnTo>
                  <a:lnTo>
                    <a:pt x="6" y="31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21"/>
                  </a:lnTo>
                  <a:lnTo>
                    <a:pt x="9" y="17"/>
                  </a:lnTo>
                  <a:lnTo>
                    <a:pt x="10" y="14"/>
                  </a:lnTo>
                  <a:lnTo>
                    <a:pt x="12" y="6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4" name="Freeform 182"/>
            <p:cNvSpPr>
              <a:spLocks/>
            </p:cNvSpPr>
            <p:nvPr/>
          </p:nvSpPr>
          <p:spPr bwMode="auto">
            <a:xfrm>
              <a:off x="4579938" y="3343276"/>
              <a:ext cx="95250" cy="103188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31" y="2"/>
                </a:cxn>
                <a:cxn ang="0">
                  <a:pos x="35" y="2"/>
                </a:cxn>
                <a:cxn ang="0">
                  <a:pos x="39" y="0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52" y="2"/>
                </a:cxn>
                <a:cxn ang="0">
                  <a:pos x="55" y="3"/>
                </a:cxn>
                <a:cxn ang="0">
                  <a:pos x="60" y="9"/>
                </a:cxn>
                <a:cxn ang="0">
                  <a:pos x="54" y="11"/>
                </a:cxn>
                <a:cxn ang="0">
                  <a:pos x="47" y="12"/>
                </a:cxn>
                <a:cxn ang="0">
                  <a:pos x="41" y="11"/>
                </a:cxn>
                <a:cxn ang="0">
                  <a:pos x="35" y="11"/>
                </a:cxn>
                <a:cxn ang="0">
                  <a:pos x="28" y="12"/>
                </a:cxn>
                <a:cxn ang="0">
                  <a:pos x="23" y="14"/>
                </a:cxn>
                <a:cxn ang="0">
                  <a:pos x="20" y="15"/>
                </a:cxn>
                <a:cxn ang="0">
                  <a:pos x="20" y="19"/>
                </a:cxn>
                <a:cxn ang="0">
                  <a:pos x="19" y="22"/>
                </a:cxn>
                <a:cxn ang="0">
                  <a:pos x="19" y="27"/>
                </a:cxn>
                <a:cxn ang="0">
                  <a:pos x="16" y="31"/>
                </a:cxn>
                <a:cxn ang="0">
                  <a:pos x="14" y="35"/>
                </a:cxn>
                <a:cxn ang="0">
                  <a:pos x="12" y="41"/>
                </a:cxn>
                <a:cxn ang="0">
                  <a:pos x="12" y="46"/>
                </a:cxn>
                <a:cxn ang="0">
                  <a:pos x="9" y="50"/>
                </a:cxn>
                <a:cxn ang="0">
                  <a:pos x="7" y="56"/>
                </a:cxn>
                <a:cxn ang="0">
                  <a:pos x="7" y="60"/>
                </a:cxn>
                <a:cxn ang="0">
                  <a:pos x="6" y="65"/>
                </a:cxn>
                <a:cxn ang="0">
                  <a:pos x="3" y="60"/>
                </a:cxn>
                <a:cxn ang="0">
                  <a:pos x="1" y="57"/>
                </a:cxn>
                <a:cxn ang="0">
                  <a:pos x="0" y="53"/>
                </a:cxn>
                <a:cxn ang="0">
                  <a:pos x="0" y="49"/>
                </a:cxn>
                <a:cxn ang="0">
                  <a:pos x="0" y="44"/>
                </a:cxn>
                <a:cxn ang="0">
                  <a:pos x="1" y="40"/>
                </a:cxn>
                <a:cxn ang="0">
                  <a:pos x="3" y="35"/>
                </a:cxn>
                <a:cxn ang="0">
                  <a:pos x="4" y="31"/>
                </a:cxn>
                <a:cxn ang="0">
                  <a:pos x="7" y="27"/>
                </a:cxn>
                <a:cxn ang="0">
                  <a:pos x="9" y="22"/>
                </a:cxn>
                <a:cxn ang="0">
                  <a:pos x="12" y="18"/>
                </a:cxn>
                <a:cxn ang="0">
                  <a:pos x="14" y="14"/>
                </a:cxn>
                <a:cxn ang="0">
                  <a:pos x="16" y="11"/>
                </a:cxn>
                <a:cxn ang="0">
                  <a:pos x="20" y="6"/>
                </a:cxn>
                <a:cxn ang="0">
                  <a:pos x="22" y="3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60" h="65">
                  <a:moveTo>
                    <a:pt x="26" y="2"/>
                  </a:move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5" y="3"/>
                  </a:lnTo>
                  <a:lnTo>
                    <a:pt x="60" y="9"/>
                  </a:lnTo>
                  <a:lnTo>
                    <a:pt x="54" y="11"/>
                  </a:lnTo>
                  <a:lnTo>
                    <a:pt x="47" y="12"/>
                  </a:lnTo>
                  <a:lnTo>
                    <a:pt x="41" y="11"/>
                  </a:lnTo>
                  <a:lnTo>
                    <a:pt x="35" y="11"/>
                  </a:lnTo>
                  <a:lnTo>
                    <a:pt x="28" y="12"/>
                  </a:lnTo>
                  <a:lnTo>
                    <a:pt x="23" y="14"/>
                  </a:lnTo>
                  <a:lnTo>
                    <a:pt x="20" y="15"/>
                  </a:lnTo>
                  <a:lnTo>
                    <a:pt x="20" y="19"/>
                  </a:lnTo>
                  <a:lnTo>
                    <a:pt x="19" y="22"/>
                  </a:lnTo>
                  <a:lnTo>
                    <a:pt x="19" y="27"/>
                  </a:lnTo>
                  <a:lnTo>
                    <a:pt x="16" y="31"/>
                  </a:lnTo>
                  <a:lnTo>
                    <a:pt x="14" y="35"/>
                  </a:lnTo>
                  <a:lnTo>
                    <a:pt x="12" y="41"/>
                  </a:lnTo>
                  <a:lnTo>
                    <a:pt x="12" y="46"/>
                  </a:lnTo>
                  <a:lnTo>
                    <a:pt x="9" y="50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6" y="65"/>
                  </a:lnTo>
                  <a:lnTo>
                    <a:pt x="3" y="60"/>
                  </a:lnTo>
                  <a:lnTo>
                    <a:pt x="1" y="57"/>
                  </a:lnTo>
                  <a:lnTo>
                    <a:pt x="0" y="53"/>
                  </a:lnTo>
                  <a:lnTo>
                    <a:pt x="0" y="49"/>
                  </a:lnTo>
                  <a:lnTo>
                    <a:pt x="0" y="44"/>
                  </a:lnTo>
                  <a:lnTo>
                    <a:pt x="1" y="40"/>
                  </a:lnTo>
                  <a:lnTo>
                    <a:pt x="3" y="35"/>
                  </a:lnTo>
                  <a:lnTo>
                    <a:pt x="4" y="31"/>
                  </a:lnTo>
                  <a:lnTo>
                    <a:pt x="7" y="27"/>
                  </a:lnTo>
                  <a:lnTo>
                    <a:pt x="9" y="22"/>
                  </a:lnTo>
                  <a:lnTo>
                    <a:pt x="12" y="18"/>
                  </a:lnTo>
                  <a:lnTo>
                    <a:pt x="14" y="14"/>
                  </a:lnTo>
                  <a:lnTo>
                    <a:pt x="16" y="11"/>
                  </a:lnTo>
                  <a:lnTo>
                    <a:pt x="20" y="6"/>
                  </a:lnTo>
                  <a:lnTo>
                    <a:pt x="22" y="3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6" name="Freeform 184"/>
            <p:cNvSpPr>
              <a:spLocks/>
            </p:cNvSpPr>
            <p:nvPr/>
          </p:nvSpPr>
          <p:spPr bwMode="auto">
            <a:xfrm>
              <a:off x="4549775" y="3789363"/>
              <a:ext cx="71437" cy="13970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16" y="3"/>
                </a:cxn>
                <a:cxn ang="0">
                  <a:pos x="23" y="3"/>
                </a:cxn>
                <a:cxn ang="0">
                  <a:pos x="28" y="9"/>
                </a:cxn>
                <a:cxn ang="0">
                  <a:pos x="31" y="19"/>
                </a:cxn>
                <a:cxn ang="0">
                  <a:pos x="32" y="28"/>
                </a:cxn>
                <a:cxn ang="0">
                  <a:pos x="35" y="38"/>
                </a:cxn>
                <a:cxn ang="0">
                  <a:pos x="44" y="66"/>
                </a:cxn>
                <a:cxn ang="0">
                  <a:pos x="44" y="69"/>
                </a:cxn>
                <a:cxn ang="0">
                  <a:pos x="45" y="73"/>
                </a:cxn>
                <a:cxn ang="0">
                  <a:pos x="39" y="66"/>
                </a:cxn>
                <a:cxn ang="0">
                  <a:pos x="38" y="54"/>
                </a:cxn>
                <a:cxn ang="0">
                  <a:pos x="35" y="42"/>
                </a:cxn>
                <a:cxn ang="0">
                  <a:pos x="32" y="40"/>
                </a:cxn>
                <a:cxn ang="0">
                  <a:pos x="33" y="47"/>
                </a:cxn>
                <a:cxn ang="0">
                  <a:pos x="35" y="53"/>
                </a:cxn>
                <a:cxn ang="0">
                  <a:pos x="31" y="44"/>
                </a:cxn>
                <a:cxn ang="0">
                  <a:pos x="31" y="37"/>
                </a:cxn>
                <a:cxn ang="0">
                  <a:pos x="26" y="29"/>
                </a:cxn>
                <a:cxn ang="0">
                  <a:pos x="26" y="38"/>
                </a:cxn>
                <a:cxn ang="0">
                  <a:pos x="31" y="48"/>
                </a:cxn>
                <a:cxn ang="0">
                  <a:pos x="32" y="57"/>
                </a:cxn>
                <a:cxn ang="0">
                  <a:pos x="35" y="64"/>
                </a:cxn>
                <a:cxn ang="0">
                  <a:pos x="36" y="73"/>
                </a:cxn>
                <a:cxn ang="0">
                  <a:pos x="38" y="80"/>
                </a:cxn>
                <a:cxn ang="0">
                  <a:pos x="38" y="86"/>
                </a:cxn>
                <a:cxn ang="0">
                  <a:pos x="36" y="82"/>
                </a:cxn>
                <a:cxn ang="0">
                  <a:pos x="32" y="72"/>
                </a:cxn>
                <a:cxn ang="0">
                  <a:pos x="28" y="61"/>
                </a:cxn>
                <a:cxn ang="0">
                  <a:pos x="25" y="51"/>
                </a:cxn>
                <a:cxn ang="0">
                  <a:pos x="22" y="45"/>
                </a:cxn>
                <a:cxn ang="0">
                  <a:pos x="20" y="38"/>
                </a:cxn>
                <a:cxn ang="0">
                  <a:pos x="19" y="29"/>
                </a:cxn>
                <a:cxn ang="0">
                  <a:pos x="17" y="23"/>
                </a:cxn>
                <a:cxn ang="0">
                  <a:pos x="16" y="22"/>
                </a:cxn>
                <a:cxn ang="0">
                  <a:pos x="17" y="26"/>
                </a:cxn>
                <a:cxn ang="0">
                  <a:pos x="17" y="34"/>
                </a:cxn>
                <a:cxn ang="0">
                  <a:pos x="20" y="44"/>
                </a:cxn>
                <a:cxn ang="0">
                  <a:pos x="20" y="54"/>
                </a:cxn>
                <a:cxn ang="0">
                  <a:pos x="22" y="64"/>
                </a:cxn>
                <a:cxn ang="0">
                  <a:pos x="25" y="72"/>
                </a:cxn>
                <a:cxn ang="0">
                  <a:pos x="25" y="76"/>
                </a:cxn>
                <a:cxn ang="0">
                  <a:pos x="25" y="76"/>
                </a:cxn>
                <a:cxn ang="0">
                  <a:pos x="23" y="72"/>
                </a:cxn>
                <a:cxn ang="0">
                  <a:pos x="20" y="64"/>
                </a:cxn>
                <a:cxn ang="0">
                  <a:pos x="20" y="59"/>
                </a:cxn>
                <a:cxn ang="0">
                  <a:pos x="14" y="48"/>
                </a:cxn>
                <a:cxn ang="0">
                  <a:pos x="9" y="35"/>
                </a:cxn>
                <a:cxn ang="0">
                  <a:pos x="6" y="25"/>
                </a:cxn>
                <a:cxn ang="0">
                  <a:pos x="4" y="18"/>
                </a:cxn>
                <a:cxn ang="0">
                  <a:pos x="1" y="10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45" h="88">
                  <a:moveTo>
                    <a:pt x="0" y="0"/>
                  </a:moveTo>
                  <a:lnTo>
                    <a:pt x="6" y="2"/>
                  </a:lnTo>
                  <a:lnTo>
                    <a:pt x="13" y="3"/>
                  </a:lnTo>
                  <a:lnTo>
                    <a:pt x="16" y="3"/>
                  </a:lnTo>
                  <a:lnTo>
                    <a:pt x="20" y="3"/>
                  </a:lnTo>
                  <a:lnTo>
                    <a:pt x="23" y="3"/>
                  </a:lnTo>
                  <a:lnTo>
                    <a:pt x="28" y="4"/>
                  </a:lnTo>
                  <a:lnTo>
                    <a:pt x="28" y="9"/>
                  </a:lnTo>
                  <a:lnTo>
                    <a:pt x="29" y="15"/>
                  </a:lnTo>
                  <a:lnTo>
                    <a:pt x="31" y="19"/>
                  </a:lnTo>
                  <a:lnTo>
                    <a:pt x="32" y="23"/>
                  </a:lnTo>
                  <a:lnTo>
                    <a:pt x="32" y="28"/>
                  </a:lnTo>
                  <a:lnTo>
                    <a:pt x="33" y="34"/>
                  </a:lnTo>
                  <a:lnTo>
                    <a:pt x="35" y="38"/>
                  </a:lnTo>
                  <a:lnTo>
                    <a:pt x="36" y="44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44" y="69"/>
                  </a:lnTo>
                  <a:lnTo>
                    <a:pt x="44" y="72"/>
                  </a:lnTo>
                  <a:lnTo>
                    <a:pt x="45" y="73"/>
                  </a:lnTo>
                  <a:lnTo>
                    <a:pt x="42" y="70"/>
                  </a:lnTo>
                  <a:lnTo>
                    <a:pt x="39" y="66"/>
                  </a:lnTo>
                  <a:lnTo>
                    <a:pt x="39" y="60"/>
                  </a:lnTo>
                  <a:lnTo>
                    <a:pt x="38" y="54"/>
                  </a:lnTo>
                  <a:lnTo>
                    <a:pt x="35" y="48"/>
                  </a:lnTo>
                  <a:lnTo>
                    <a:pt x="35" y="42"/>
                  </a:lnTo>
                  <a:lnTo>
                    <a:pt x="33" y="40"/>
                  </a:lnTo>
                  <a:lnTo>
                    <a:pt x="32" y="40"/>
                  </a:lnTo>
                  <a:lnTo>
                    <a:pt x="32" y="41"/>
                  </a:lnTo>
                  <a:lnTo>
                    <a:pt x="33" y="47"/>
                  </a:lnTo>
                  <a:lnTo>
                    <a:pt x="35" y="51"/>
                  </a:lnTo>
                  <a:lnTo>
                    <a:pt x="35" y="53"/>
                  </a:lnTo>
                  <a:lnTo>
                    <a:pt x="32" y="50"/>
                  </a:lnTo>
                  <a:lnTo>
                    <a:pt x="31" y="44"/>
                  </a:lnTo>
                  <a:lnTo>
                    <a:pt x="31" y="40"/>
                  </a:lnTo>
                  <a:lnTo>
                    <a:pt x="31" y="37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4"/>
                  </a:lnTo>
                  <a:lnTo>
                    <a:pt x="26" y="38"/>
                  </a:lnTo>
                  <a:lnTo>
                    <a:pt x="29" y="44"/>
                  </a:lnTo>
                  <a:lnTo>
                    <a:pt x="31" y="48"/>
                  </a:lnTo>
                  <a:lnTo>
                    <a:pt x="31" y="53"/>
                  </a:lnTo>
                  <a:lnTo>
                    <a:pt x="32" y="57"/>
                  </a:lnTo>
                  <a:lnTo>
                    <a:pt x="35" y="61"/>
                  </a:lnTo>
                  <a:lnTo>
                    <a:pt x="35" y="64"/>
                  </a:lnTo>
                  <a:lnTo>
                    <a:pt x="35" y="69"/>
                  </a:lnTo>
                  <a:lnTo>
                    <a:pt x="36" y="73"/>
                  </a:lnTo>
                  <a:lnTo>
                    <a:pt x="38" y="78"/>
                  </a:lnTo>
                  <a:lnTo>
                    <a:pt x="38" y="80"/>
                  </a:lnTo>
                  <a:lnTo>
                    <a:pt x="38" y="85"/>
                  </a:lnTo>
                  <a:lnTo>
                    <a:pt x="38" y="86"/>
                  </a:lnTo>
                  <a:lnTo>
                    <a:pt x="38" y="88"/>
                  </a:lnTo>
                  <a:lnTo>
                    <a:pt x="36" y="82"/>
                  </a:lnTo>
                  <a:lnTo>
                    <a:pt x="35" y="76"/>
                  </a:lnTo>
                  <a:lnTo>
                    <a:pt x="32" y="72"/>
                  </a:lnTo>
                  <a:lnTo>
                    <a:pt x="31" y="66"/>
                  </a:lnTo>
                  <a:lnTo>
                    <a:pt x="28" y="61"/>
                  </a:lnTo>
                  <a:lnTo>
                    <a:pt x="26" y="57"/>
                  </a:lnTo>
                  <a:lnTo>
                    <a:pt x="25" y="51"/>
                  </a:lnTo>
                  <a:lnTo>
                    <a:pt x="23" y="48"/>
                  </a:lnTo>
                  <a:lnTo>
                    <a:pt x="22" y="45"/>
                  </a:lnTo>
                  <a:lnTo>
                    <a:pt x="22" y="42"/>
                  </a:lnTo>
                  <a:lnTo>
                    <a:pt x="20" y="38"/>
                  </a:lnTo>
                  <a:lnTo>
                    <a:pt x="20" y="34"/>
                  </a:lnTo>
                  <a:lnTo>
                    <a:pt x="19" y="29"/>
                  </a:lnTo>
                  <a:lnTo>
                    <a:pt x="17" y="25"/>
                  </a:lnTo>
                  <a:lnTo>
                    <a:pt x="17" y="23"/>
                  </a:lnTo>
                  <a:lnTo>
                    <a:pt x="17" y="22"/>
                  </a:lnTo>
                  <a:lnTo>
                    <a:pt x="16" y="22"/>
                  </a:lnTo>
                  <a:lnTo>
                    <a:pt x="16" y="23"/>
                  </a:lnTo>
                  <a:lnTo>
                    <a:pt x="17" y="26"/>
                  </a:lnTo>
                  <a:lnTo>
                    <a:pt x="17" y="29"/>
                  </a:lnTo>
                  <a:lnTo>
                    <a:pt x="17" y="34"/>
                  </a:lnTo>
                  <a:lnTo>
                    <a:pt x="19" y="38"/>
                  </a:lnTo>
                  <a:lnTo>
                    <a:pt x="20" y="44"/>
                  </a:lnTo>
                  <a:lnTo>
                    <a:pt x="20" y="50"/>
                  </a:lnTo>
                  <a:lnTo>
                    <a:pt x="20" y="54"/>
                  </a:lnTo>
                  <a:lnTo>
                    <a:pt x="22" y="60"/>
                  </a:lnTo>
                  <a:lnTo>
                    <a:pt x="22" y="64"/>
                  </a:lnTo>
                  <a:lnTo>
                    <a:pt x="23" y="69"/>
                  </a:lnTo>
                  <a:lnTo>
                    <a:pt x="25" y="72"/>
                  </a:lnTo>
                  <a:lnTo>
                    <a:pt x="25" y="75"/>
                  </a:lnTo>
                  <a:lnTo>
                    <a:pt x="25" y="76"/>
                  </a:lnTo>
                  <a:lnTo>
                    <a:pt x="26" y="78"/>
                  </a:lnTo>
                  <a:lnTo>
                    <a:pt x="25" y="76"/>
                  </a:lnTo>
                  <a:lnTo>
                    <a:pt x="25" y="75"/>
                  </a:lnTo>
                  <a:lnTo>
                    <a:pt x="23" y="72"/>
                  </a:lnTo>
                  <a:lnTo>
                    <a:pt x="22" y="67"/>
                  </a:lnTo>
                  <a:lnTo>
                    <a:pt x="20" y="64"/>
                  </a:lnTo>
                  <a:lnTo>
                    <a:pt x="20" y="61"/>
                  </a:lnTo>
                  <a:lnTo>
                    <a:pt x="20" y="59"/>
                  </a:lnTo>
                  <a:lnTo>
                    <a:pt x="16" y="53"/>
                  </a:lnTo>
                  <a:lnTo>
                    <a:pt x="14" y="48"/>
                  </a:lnTo>
                  <a:lnTo>
                    <a:pt x="11" y="42"/>
                  </a:lnTo>
                  <a:lnTo>
                    <a:pt x="9" y="35"/>
                  </a:lnTo>
                  <a:lnTo>
                    <a:pt x="7" y="28"/>
                  </a:lnTo>
                  <a:lnTo>
                    <a:pt x="6" y="25"/>
                  </a:lnTo>
                  <a:lnTo>
                    <a:pt x="6" y="22"/>
                  </a:lnTo>
                  <a:lnTo>
                    <a:pt x="4" y="18"/>
                  </a:lnTo>
                  <a:lnTo>
                    <a:pt x="3" y="15"/>
                  </a:lnTo>
                  <a:lnTo>
                    <a:pt x="1" y="10"/>
                  </a:lnTo>
                  <a:lnTo>
                    <a:pt x="1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7" name="Freeform 185"/>
            <p:cNvSpPr>
              <a:spLocks/>
            </p:cNvSpPr>
            <p:nvPr/>
          </p:nvSpPr>
          <p:spPr bwMode="auto">
            <a:xfrm>
              <a:off x="4691063" y="3803651"/>
              <a:ext cx="50800" cy="139700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5" y="0"/>
                </a:cxn>
                <a:cxn ang="0">
                  <a:pos x="22" y="0"/>
                </a:cxn>
                <a:cxn ang="0">
                  <a:pos x="29" y="0"/>
                </a:cxn>
                <a:cxn ang="0">
                  <a:pos x="32" y="7"/>
                </a:cxn>
                <a:cxn ang="0">
                  <a:pos x="31" y="19"/>
                </a:cxn>
                <a:cxn ang="0">
                  <a:pos x="31" y="32"/>
                </a:cxn>
                <a:cxn ang="0">
                  <a:pos x="29" y="44"/>
                </a:cxn>
                <a:cxn ang="0">
                  <a:pos x="28" y="54"/>
                </a:cxn>
                <a:cxn ang="0">
                  <a:pos x="25" y="63"/>
                </a:cxn>
                <a:cxn ang="0">
                  <a:pos x="23" y="71"/>
                </a:cxn>
                <a:cxn ang="0">
                  <a:pos x="21" y="77"/>
                </a:cxn>
                <a:cxn ang="0">
                  <a:pos x="19" y="77"/>
                </a:cxn>
                <a:cxn ang="0">
                  <a:pos x="19" y="69"/>
                </a:cxn>
                <a:cxn ang="0">
                  <a:pos x="19" y="60"/>
                </a:cxn>
                <a:cxn ang="0">
                  <a:pos x="21" y="51"/>
                </a:cxn>
                <a:cxn ang="0">
                  <a:pos x="22" y="41"/>
                </a:cxn>
                <a:cxn ang="0">
                  <a:pos x="22" y="33"/>
                </a:cxn>
                <a:cxn ang="0">
                  <a:pos x="22" y="23"/>
                </a:cxn>
                <a:cxn ang="0">
                  <a:pos x="19" y="26"/>
                </a:cxn>
                <a:cxn ang="0">
                  <a:pos x="18" y="50"/>
                </a:cxn>
                <a:cxn ang="0">
                  <a:pos x="16" y="60"/>
                </a:cxn>
                <a:cxn ang="0">
                  <a:pos x="13" y="70"/>
                </a:cxn>
                <a:cxn ang="0">
                  <a:pos x="12" y="82"/>
                </a:cxn>
                <a:cxn ang="0">
                  <a:pos x="10" y="88"/>
                </a:cxn>
                <a:cxn ang="0">
                  <a:pos x="10" y="85"/>
                </a:cxn>
                <a:cxn ang="0">
                  <a:pos x="10" y="77"/>
                </a:cxn>
                <a:cxn ang="0">
                  <a:pos x="10" y="69"/>
                </a:cxn>
                <a:cxn ang="0">
                  <a:pos x="10" y="58"/>
                </a:cxn>
                <a:cxn ang="0">
                  <a:pos x="9" y="48"/>
                </a:cxn>
                <a:cxn ang="0">
                  <a:pos x="9" y="38"/>
                </a:cxn>
                <a:cxn ang="0">
                  <a:pos x="9" y="29"/>
                </a:cxn>
                <a:cxn ang="0">
                  <a:pos x="9" y="25"/>
                </a:cxn>
                <a:cxn ang="0">
                  <a:pos x="9" y="28"/>
                </a:cxn>
                <a:cxn ang="0">
                  <a:pos x="9" y="3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6" y="51"/>
                </a:cxn>
                <a:cxn ang="0">
                  <a:pos x="6" y="42"/>
                </a:cxn>
                <a:cxn ang="0">
                  <a:pos x="4" y="42"/>
                </a:cxn>
                <a:cxn ang="0">
                  <a:pos x="3" y="52"/>
                </a:cxn>
                <a:cxn ang="0">
                  <a:pos x="3" y="63"/>
                </a:cxn>
                <a:cxn ang="0">
                  <a:pos x="2" y="71"/>
                </a:cxn>
                <a:cxn ang="0">
                  <a:pos x="2" y="47"/>
                </a:cxn>
                <a:cxn ang="0">
                  <a:pos x="2" y="33"/>
                </a:cxn>
                <a:cxn ang="0">
                  <a:pos x="3" y="23"/>
                </a:cxn>
                <a:cxn ang="0">
                  <a:pos x="3" y="12"/>
                </a:cxn>
                <a:cxn ang="0">
                  <a:pos x="4" y="0"/>
                </a:cxn>
              </a:cxnLst>
              <a:rect l="0" t="0" r="r" b="b"/>
              <a:pathLst>
                <a:path w="32" h="88">
                  <a:moveTo>
                    <a:pt x="4" y="0"/>
                  </a:moveTo>
                  <a:lnTo>
                    <a:pt x="7" y="0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2" y="7"/>
                  </a:lnTo>
                  <a:lnTo>
                    <a:pt x="32" y="13"/>
                  </a:lnTo>
                  <a:lnTo>
                    <a:pt x="31" y="19"/>
                  </a:lnTo>
                  <a:lnTo>
                    <a:pt x="31" y="26"/>
                  </a:lnTo>
                  <a:lnTo>
                    <a:pt x="31" y="32"/>
                  </a:lnTo>
                  <a:lnTo>
                    <a:pt x="29" y="38"/>
                  </a:lnTo>
                  <a:lnTo>
                    <a:pt x="29" y="44"/>
                  </a:lnTo>
                  <a:lnTo>
                    <a:pt x="28" y="50"/>
                  </a:lnTo>
                  <a:lnTo>
                    <a:pt x="28" y="54"/>
                  </a:lnTo>
                  <a:lnTo>
                    <a:pt x="26" y="60"/>
                  </a:lnTo>
                  <a:lnTo>
                    <a:pt x="25" y="63"/>
                  </a:lnTo>
                  <a:lnTo>
                    <a:pt x="25" y="67"/>
                  </a:lnTo>
                  <a:lnTo>
                    <a:pt x="23" y="71"/>
                  </a:lnTo>
                  <a:lnTo>
                    <a:pt x="22" y="74"/>
                  </a:lnTo>
                  <a:lnTo>
                    <a:pt x="21" y="77"/>
                  </a:lnTo>
                  <a:lnTo>
                    <a:pt x="19" y="80"/>
                  </a:lnTo>
                  <a:lnTo>
                    <a:pt x="19" y="77"/>
                  </a:lnTo>
                  <a:lnTo>
                    <a:pt x="19" y="73"/>
                  </a:lnTo>
                  <a:lnTo>
                    <a:pt x="19" y="69"/>
                  </a:lnTo>
                  <a:lnTo>
                    <a:pt x="19" y="64"/>
                  </a:lnTo>
                  <a:lnTo>
                    <a:pt x="19" y="60"/>
                  </a:lnTo>
                  <a:lnTo>
                    <a:pt x="21" y="55"/>
                  </a:lnTo>
                  <a:lnTo>
                    <a:pt x="21" y="51"/>
                  </a:lnTo>
                  <a:lnTo>
                    <a:pt x="22" y="47"/>
                  </a:lnTo>
                  <a:lnTo>
                    <a:pt x="22" y="41"/>
                  </a:lnTo>
                  <a:lnTo>
                    <a:pt x="22" y="36"/>
                  </a:lnTo>
                  <a:lnTo>
                    <a:pt x="22" y="33"/>
                  </a:lnTo>
                  <a:lnTo>
                    <a:pt x="23" y="29"/>
                  </a:lnTo>
                  <a:lnTo>
                    <a:pt x="22" y="23"/>
                  </a:lnTo>
                  <a:lnTo>
                    <a:pt x="22" y="19"/>
                  </a:lnTo>
                  <a:lnTo>
                    <a:pt x="19" y="26"/>
                  </a:lnTo>
                  <a:lnTo>
                    <a:pt x="19" y="45"/>
                  </a:lnTo>
                  <a:lnTo>
                    <a:pt x="18" y="50"/>
                  </a:lnTo>
                  <a:lnTo>
                    <a:pt x="18" y="54"/>
                  </a:lnTo>
                  <a:lnTo>
                    <a:pt x="16" y="60"/>
                  </a:lnTo>
                  <a:lnTo>
                    <a:pt x="16" y="66"/>
                  </a:lnTo>
                  <a:lnTo>
                    <a:pt x="13" y="70"/>
                  </a:lnTo>
                  <a:lnTo>
                    <a:pt x="13" y="76"/>
                  </a:lnTo>
                  <a:lnTo>
                    <a:pt x="12" y="82"/>
                  </a:lnTo>
                  <a:lnTo>
                    <a:pt x="10" y="88"/>
                  </a:lnTo>
                  <a:lnTo>
                    <a:pt x="10" y="88"/>
                  </a:lnTo>
                  <a:lnTo>
                    <a:pt x="10" y="88"/>
                  </a:lnTo>
                  <a:lnTo>
                    <a:pt x="10" y="85"/>
                  </a:lnTo>
                  <a:lnTo>
                    <a:pt x="10" y="82"/>
                  </a:lnTo>
                  <a:lnTo>
                    <a:pt x="10" y="77"/>
                  </a:lnTo>
                  <a:lnTo>
                    <a:pt x="10" y="73"/>
                  </a:lnTo>
                  <a:lnTo>
                    <a:pt x="10" y="69"/>
                  </a:lnTo>
                  <a:lnTo>
                    <a:pt x="10" y="63"/>
                  </a:lnTo>
                  <a:lnTo>
                    <a:pt x="10" y="58"/>
                  </a:lnTo>
                  <a:lnTo>
                    <a:pt x="10" y="52"/>
                  </a:lnTo>
                  <a:lnTo>
                    <a:pt x="9" y="48"/>
                  </a:lnTo>
                  <a:lnTo>
                    <a:pt x="9" y="42"/>
                  </a:lnTo>
                  <a:lnTo>
                    <a:pt x="9" y="38"/>
                  </a:lnTo>
                  <a:lnTo>
                    <a:pt x="9" y="33"/>
                  </a:lnTo>
                  <a:lnTo>
                    <a:pt x="9" y="29"/>
                  </a:lnTo>
                  <a:lnTo>
                    <a:pt x="9" y="28"/>
                  </a:lnTo>
                  <a:lnTo>
                    <a:pt x="9" y="25"/>
                  </a:lnTo>
                  <a:lnTo>
                    <a:pt x="9" y="26"/>
                  </a:lnTo>
                  <a:lnTo>
                    <a:pt x="9" y="28"/>
                  </a:lnTo>
                  <a:lnTo>
                    <a:pt x="9" y="31"/>
                  </a:lnTo>
                  <a:lnTo>
                    <a:pt x="9" y="35"/>
                  </a:lnTo>
                  <a:lnTo>
                    <a:pt x="9" y="39"/>
                  </a:lnTo>
                  <a:lnTo>
                    <a:pt x="7" y="44"/>
                  </a:lnTo>
                  <a:lnTo>
                    <a:pt x="7" y="48"/>
                  </a:lnTo>
                  <a:lnTo>
                    <a:pt x="7" y="51"/>
                  </a:lnTo>
                  <a:lnTo>
                    <a:pt x="7" y="52"/>
                  </a:lnTo>
                  <a:lnTo>
                    <a:pt x="6" y="51"/>
                  </a:lnTo>
                  <a:lnTo>
                    <a:pt x="6" y="47"/>
                  </a:lnTo>
                  <a:lnTo>
                    <a:pt x="6" y="42"/>
                  </a:lnTo>
                  <a:lnTo>
                    <a:pt x="7" y="39"/>
                  </a:lnTo>
                  <a:lnTo>
                    <a:pt x="4" y="42"/>
                  </a:lnTo>
                  <a:lnTo>
                    <a:pt x="3" y="47"/>
                  </a:lnTo>
                  <a:lnTo>
                    <a:pt x="3" y="52"/>
                  </a:lnTo>
                  <a:lnTo>
                    <a:pt x="3" y="57"/>
                  </a:lnTo>
                  <a:lnTo>
                    <a:pt x="3" y="63"/>
                  </a:lnTo>
                  <a:lnTo>
                    <a:pt x="3" y="67"/>
                  </a:lnTo>
                  <a:lnTo>
                    <a:pt x="2" y="71"/>
                  </a:lnTo>
                  <a:lnTo>
                    <a:pt x="0" y="74"/>
                  </a:lnTo>
                  <a:lnTo>
                    <a:pt x="2" y="47"/>
                  </a:lnTo>
                  <a:lnTo>
                    <a:pt x="2" y="39"/>
                  </a:lnTo>
                  <a:lnTo>
                    <a:pt x="2" y="33"/>
                  </a:lnTo>
                  <a:lnTo>
                    <a:pt x="2" y="29"/>
                  </a:lnTo>
                  <a:lnTo>
                    <a:pt x="3" y="23"/>
                  </a:lnTo>
                  <a:lnTo>
                    <a:pt x="3" y="17"/>
                  </a:lnTo>
                  <a:lnTo>
                    <a:pt x="3" y="12"/>
                  </a:lnTo>
                  <a:lnTo>
                    <a:pt x="3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8" name="Freeform 186"/>
            <p:cNvSpPr>
              <a:spLocks/>
            </p:cNvSpPr>
            <p:nvPr/>
          </p:nvSpPr>
          <p:spPr bwMode="auto">
            <a:xfrm>
              <a:off x="4787900" y="3783013"/>
              <a:ext cx="84137" cy="146050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33" y="4"/>
                </a:cxn>
                <a:cxn ang="0">
                  <a:pos x="40" y="3"/>
                </a:cxn>
                <a:cxn ang="0">
                  <a:pos x="49" y="1"/>
                </a:cxn>
                <a:cxn ang="0">
                  <a:pos x="52" y="4"/>
                </a:cxn>
                <a:cxn ang="0">
                  <a:pos x="49" y="11"/>
                </a:cxn>
                <a:cxn ang="0">
                  <a:pos x="47" y="19"/>
                </a:cxn>
                <a:cxn ang="0">
                  <a:pos x="44" y="27"/>
                </a:cxn>
                <a:cxn ang="0">
                  <a:pos x="40" y="38"/>
                </a:cxn>
                <a:cxn ang="0">
                  <a:pos x="36" y="51"/>
                </a:cxn>
                <a:cxn ang="0">
                  <a:pos x="28" y="63"/>
                </a:cxn>
                <a:cxn ang="0">
                  <a:pos x="25" y="70"/>
                </a:cxn>
                <a:cxn ang="0">
                  <a:pos x="24" y="76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22" y="76"/>
                </a:cxn>
                <a:cxn ang="0">
                  <a:pos x="24" y="70"/>
                </a:cxn>
                <a:cxn ang="0">
                  <a:pos x="25" y="61"/>
                </a:cxn>
                <a:cxn ang="0">
                  <a:pos x="28" y="51"/>
                </a:cxn>
                <a:cxn ang="0">
                  <a:pos x="28" y="41"/>
                </a:cxn>
                <a:cxn ang="0">
                  <a:pos x="30" y="33"/>
                </a:cxn>
                <a:cxn ang="0">
                  <a:pos x="31" y="26"/>
                </a:cxn>
                <a:cxn ang="0">
                  <a:pos x="30" y="29"/>
                </a:cxn>
                <a:cxn ang="0">
                  <a:pos x="28" y="38"/>
                </a:cxn>
                <a:cxn ang="0">
                  <a:pos x="27" y="46"/>
                </a:cxn>
                <a:cxn ang="0">
                  <a:pos x="25" y="52"/>
                </a:cxn>
                <a:cxn ang="0">
                  <a:pos x="21" y="61"/>
                </a:cxn>
                <a:cxn ang="0">
                  <a:pos x="17" y="70"/>
                </a:cxn>
                <a:cxn ang="0">
                  <a:pos x="12" y="80"/>
                </a:cxn>
                <a:cxn ang="0">
                  <a:pos x="8" y="92"/>
                </a:cxn>
                <a:cxn ang="0">
                  <a:pos x="8" y="89"/>
                </a:cxn>
                <a:cxn ang="0">
                  <a:pos x="9" y="82"/>
                </a:cxn>
                <a:cxn ang="0">
                  <a:pos x="11" y="73"/>
                </a:cxn>
                <a:cxn ang="0">
                  <a:pos x="12" y="65"/>
                </a:cxn>
                <a:cxn ang="0">
                  <a:pos x="14" y="57"/>
                </a:cxn>
                <a:cxn ang="0">
                  <a:pos x="18" y="48"/>
                </a:cxn>
                <a:cxn ang="0">
                  <a:pos x="21" y="38"/>
                </a:cxn>
                <a:cxn ang="0">
                  <a:pos x="22" y="30"/>
                </a:cxn>
                <a:cxn ang="0">
                  <a:pos x="17" y="44"/>
                </a:cxn>
                <a:cxn ang="0">
                  <a:pos x="14" y="54"/>
                </a:cxn>
                <a:cxn ang="0">
                  <a:pos x="12" y="55"/>
                </a:cxn>
                <a:cxn ang="0">
                  <a:pos x="14" y="45"/>
                </a:cxn>
                <a:cxn ang="0">
                  <a:pos x="14" y="44"/>
                </a:cxn>
                <a:cxn ang="0">
                  <a:pos x="11" y="52"/>
                </a:cxn>
                <a:cxn ang="0">
                  <a:pos x="6" y="64"/>
                </a:cxn>
                <a:cxn ang="0">
                  <a:pos x="3" y="74"/>
                </a:cxn>
                <a:cxn ang="0">
                  <a:pos x="0" y="76"/>
                </a:cxn>
                <a:cxn ang="0">
                  <a:pos x="0" y="70"/>
                </a:cxn>
                <a:cxn ang="0">
                  <a:pos x="9" y="48"/>
                </a:cxn>
                <a:cxn ang="0">
                  <a:pos x="12" y="38"/>
                </a:cxn>
                <a:cxn ang="0">
                  <a:pos x="15" y="27"/>
                </a:cxn>
                <a:cxn ang="0">
                  <a:pos x="18" y="17"/>
                </a:cxn>
                <a:cxn ang="0">
                  <a:pos x="21" y="7"/>
                </a:cxn>
              </a:cxnLst>
              <a:rect l="0" t="0" r="r" b="b"/>
              <a:pathLst>
                <a:path w="53" h="92">
                  <a:moveTo>
                    <a:pt x="21" y="7"/>
                  </a:moveTo>
                  <a:lnTo>
                    <a:pt x="24" y="6"/>
                  </a:lnTo>
                  <a:lnTo>
                    <a:pt x="28" y="6"/>
                  </a:lnTo>
                  <a:lnTo>
                    <a:pt x="33" y="4"/>
                  </a:lnTo>
                  <a:lnTo>
                    <a:pt x="37" y="3"/>
                  </a:lnTo>
                  <a:lnTo>
                    <a:pt x="40" y="3"/>
                  </a:lnTo>
                  <a:lnTo>
                    <a:pt x="44" y="1"/>
                  </a:lnTo>
                  <a:lnTo>
                    <a:pt x="49" y="1"/>
                  </a:lnTo>
                  <a:lnTo>
                    <a:pt x="53" y="0"/>
                  </a:lnTo>
                  <a:lnTo>
                    <a:pt x="52" y="4"/>
                  </a:lnTo>
                  <a:lnTo>
                    <a:pt x="50" y="7"/>
                  </a:lnTo>
                  <a:lnTo>
                    <a:pt x="49" y="11"/>
                  </a:lnTo>
                  <a:lnTo>
                    <a:pt x="49" y="16"/>
                  </a:lnTo>
                  <a:lnTo>
                    <a:pt x="47" y="19"/>
                  </a:lnTo>
                  <a:lnTo>
                    <a:pt x="46" y="23"/>
                  </a:lnTo>
                  <a:lnTo>
                    <a:pt x="44" y="27"/>
                  </a:lnTo>
                  <a:lnTo>
                    <a:pt x="43" y="32"/>
                  </a:lnTo>
                  <a:lnTo>
                    <a:pt x="40" y="38"/>
                  </a:lnTo>
                  <a:lnTo>
                    <a:pt x="39" y="45"/>
                  </a:lnTo>
                  <a:lnTo>
                    <a:pt x="36" y="51"/>
                  </a:lnTo>
                  <a:lnTo>
                    <a:pt x="33" y="57"/>
                  </a:lnTo>
                  <a:lnTo>
                    <a:pt x="28" y="63"/>
                  </a:lnTo>
                  <a:lnTo>
                    <a:pt x="28" y="64"/>
                  </a:lnTo>
                  <a:lnTo>
                    <a:pt x="25" y="70"/>
                  </a:lnTo>
                  <a:lnTo>
                    <a:pt x="24" y="73"/>
                  </a:lnTo>
                  <a:lnTo>
                    <a:pt x="24" y="76"/>
                  </a:lnTo>
                  <a:lnTo>
                    <a:pt x="22" y="79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22" y="79"/>
                  </a:lnTo>
                  <a:lnTo>
                    <a:pt x="22" y="76"/>
                  </a:lnTo>
                  <a:lnTo>
                    <a:pt x="24" y="73"/>
                  </a:lnTo>
                  <a:lnTo>
                    <a:pt x="24" y="70"/>
                  </a:lnTo>
                  <a:lnTo>
                    <a:pt x="24" y="65"/>
                  </a:lnTo>
                  <a:lnTo>
                    <a:pt x="25" y="61"/>
                  </a:lnTo>
                  <a:lnTo>
                    <a:pt x="27" y="55"/>
                  </a:lnTo>
                  <a:lnTo>
                    <a:pt x="28" y="51"/>
                  </a:lnTo>
                  <a:lnTo>
                    <a:pt x="28" y="45"/>
                  </a:lnTo>
                  <a:lnTo>
                    <a:pt x="28" y="41"/>
                  </a:lnTo>
                  <a:lnTo>
                    <a:pt x="28" y="36"/>
                  </a:lnTo>
                  <a:lnTo>
                    <a:pt x="30" y="33"/>
                  </a:lnTo>
                  <a:lnTo>
                    <a:pt x="30" y="27"/>
                  </a:lnTo>
                  <a:lnTo>
                    <a:pt x="31" y="26"/>
                  </a:lnTo>
                  <a:lnTo>
                    <a:pt x="30" y="27"/>
                  </a:lnTo>
                  <a:lnTo>
                    <a:pt x="30" y="29"/>
                  </a:lnTo>
                  <a:lnTo>
                    <a:pt x="28" y="33"/>
                  </a:lnTo>
                  <a:lnTo>
                    <a:pt x="28" y="38"/>
                  </a:lnTo>
                  <a:lnTo>
                    <a:pt x="27" y="42"/>
                  </a:lnTo>
                  <a:lnTo>
                    <a:pt x="27" y="46"/>
                  </a:lnTo>
                  <a:lnTo>
                    <a:pt x="25" y="49"/>
                  </a:lnTo>
                  <a:lnTo>
                    <a:pt x="25" y="52"/>
                  </a:lnTo>
                  <a:lnTo>
                    <a:pt x="22" y="55"/>
                  </a:lnTo>
                  <a:lnTo>
                    <a:pt x="21" y="61"/>
                  </a:lnTo>
                  <a:lnTo>
                    <a:pt x="18" y="65"/>
                  </a:lnTo>
                  <a:lnTo>
                    <a:pt x="17" y="70"/>
                  </a:lnTo>
                  <a:lnTo>
                    <a:pt x="14" y="76"/>
                  </a:lnTo>
                  <a:lnTo>
                    <a:pt x="12" y="80"/>
                  </a:lnTo>
                  <a:lnTo>
                    <a:pt x="11" y="86"/>
                  </a:lnTo>
                  <a:lnTo>
                    <a:pt x="8" y="92"/>
                  </a:lnTo>
                  <a:lnTo>
                    <a:pt x="8" y="90"/>
                  </a:lnTo>
                  <a:lnTo>
                    <a:pt x="8" y="89"/>
                  </a:lnTo>
                  <a:lnTo>
                    <a:pt x="8" y="84"/>
                  </a:lnTo>
                  <a:lnTo>
                    <a:pt x="9" y="82"/>
                  </a:lnTo>
                  <a:lnTo>
                    <a:pt x="9" y="77"/>
                  </a:lnTo>
                  <a:lnTo>
                    <a:pt x="11" y="73"/>
                  </a:lnTo>
                  <a:lnTo>
                    <a:pt x="11" y="68"/>
                  </a:lnTo>
                  <a:lnTo>
                    <a:pt x="12" y="65"/>
                  </a:lnTo>
                  <a:lnTo>
                    <a:pt x="12" y="61"/>
                  </a:lnTo>
                  <a:lnTo>
                    <a:pt x="14" y="57"/>
                  </a:lnTo>
                  <a:lnTo>
                    <a:pt x="17" y="52"/>
                  </a:lnTo>
                  <a:lnTo>
                    <a:pt x="18" y="48"/>
                  </a:lnTo>
                  <a:lnTo>
                    <a:pt x="20" y="42"/>
                  </a:lnTo>
                  <a:lnTo>
                    <a:pt x="21" y="38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18" y="41"/>
                  </a:lnTo>
                  <a:lnTo>
                    <a:pt x="17" y="44"/>
                  </a:lnTo>
                  <a:lnTo>
                    <a:pt x="17" y="48"/>
                  </a:lnTo>
                  <a:lnTo>
                    <a:pt x="14" y="54"/>
                  </a:lnTo>
                  <a:lnTo>
                    <a:pt x="14" y="57"/>
                  </a:lnTo>
                  <a:lnTo>
                    <a:pt x="12" y="55"/>
                  </a:lnTo>
                  <a:lnTo>
                    <a:pt x="14" y="51"/>
                  </a:lnTo>
                  <a:lnTo>
                    <a:pt x="14" y="45"/>
                  </a:lnTo>
                  <a:lnTo>
                    <a:pt x="15" y="44"/>
                  </a:lnTo>
                  <a:lnTo>
                    <a:pt x="14" y="44"/>
                  </a:lnTo>
                  <a:lnTo>
                    <a:pt x="11" y="46"/>
                  </a:lnTo>
                  <a:lnTo>
                    <a:pt x="11" y="52"/>
                  </a:lnTo>
                  <a:lnTo>
                    <a:pt x="9" y="58"/>
                  </a:lnTo>
                  <a:lnTo>
                    <a:pt x="6" y="64"/>
                  </a:lnTo>
                  <a:lnTo>
                    <a:pt x="5" y="70"/>
                  </a:lnTo>
                  <a:lnTo>
                    <a:pt x="3" y="74"/>
                  </a:lnTo>
                  <a:lnTo>
                    <a:pt x="0" y="77"/>
                  </a:lnTo>
                  <a:lnTo>
                    <a:pt x="0" y="76"/>
                  </a:lnTo>
                  <a:lnTo>
                    <a:pt x="0" y="73"/>
                  </a:lnTo>
                  <a:lnTo>
                    <a:pt x="0" y="70"/>
                  </a:lnTo>
                  <a:lnTo>
                    <a:pt x="2" y="70"/>
                  </a:lnTo>
                  <a:lnTo>
                    <a:pt x="9" y="48"/>
                  </a:lnTo>
                  <a:lnTo>
                    <a:pt x="11" y="42"/>
                  </a:lnTo>
                  <a:lnTo>
                    <a:pt x="12" y="38"/>
                  </a:lnTo>
                  <a:lnTo>
                    <a:pt x="14" y="32"/>
                  </a:lnTo>
                  <a:lnTo>
                    <a:pt x="15" y="27"/>
                  </a:lnTo>
                  <a:lnTo>
                    <a:pt x="17" y="22"/>
                  </a:lnTo>
                  <a:lnTo>
                    <a:pt x="18" y="17"/>
                  </a:lnTo>
                  <a:lnTo>
                    <a:pt x="20" y="11"/>
                  </a:lnTo>
                  <a:lnTo>
                    <a:pt x="21" y="7"/>
                  </a:lnTo>
                  <a:lnTo>
                    <a:pt x="21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9" name="Freeform 187"/>
            <p:cNvSpPr>
              <a:spLocks/>
            </p:cNvSpPr>
            <p:nvPr/>
          </p:nvSpPr>
          <p:spPr bwMode="auto">
            <a:xfrm>
              <a:off x="4519613" y="3527426"/>
              <a:ext cx="47625" cy="187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1"/>
                </a:cxn>
                <a:cxn ang="0">
                  <a:pos x="13" y="1"/>
                </a:cxn>
                <a:cxn ang="0">
                  <a:pos x="19" y="3"/>
                </a:cxn>
                <a:cxn ang="0">
                  <a:pos x="25" y="4"/>
                </a:cxn>
                <a:cxn ang="0">
                  <a:pos x="25" y="7"/>
                </a:cxn>
                <a:cxn ang="0">
                  <a:pos x="25" y="12"/>
                </a:cxn>
                <a:cxn ang="0">
                  <a:pos x="23" y="14"/>
                </a:cxn>
                <a:cxn ang="0">
                  <a:pos x="23" y="19"/>
                </a:cxn>
                <a:cxn ang="0">
                  <a:pos x="23" y="23"/>
                </a:cxn>
                <a:cxn ang="0">
                  <a:pos x="22" y="28"/>
                </a:cxn>
                <a:cxn ang="0">
                  <a:pos x="22" y="32"/>
                </a:cxn>
                <a:cxn ang="0">
                  <a:pos x="22" y="36"/>
                </a:cxn>
                <a:cxn ang="0">
                  <a:pos x="22" y="39"/>
                </a:cxn>
                <a:cxn ang="0">
                  <a:pos x="22" y="44"/>
                </a:cxn>
                <a:cxn ang="0">
                  <a:pos x="22" y="48"/>
                </a:cxn>
                <a:cxn ang="0">
                  <a:pos x="22" y="52"/>
                </a:cxn>
                <a:cxn ang="0">
                  <a:pos x="22" y="57"/>
                </a:cxn>
                <a:cxn ang="0">
                  <a:pos x="22" y="61"/>
                </a:cxn>
                <a:cxn ang="0">
                  <a:pos x="22" y="66"/>
                </a:cxn>
                <a:cxn ang="0">
                  <a:pos x="22" y="70"/>
                </a:cxn>
                <a:cxn ang="0">
                  <a:pos x="22" y="76"/>
                </a:cxn>
                <a:cxn ang="0">
                  <a:pos x="23" y="82"/>
                </a:cxn>
                <a:cxn ang="0">
                  <a:pos x="23" y="88"/>
                </a:cxn>
                <a:cxn ang="0">
                  <a:pos x="25" y="93"/>
                </a:cxn>
                <a:cxn ang="0">
                  <a:pos x="25" y="99"/>
                </a:cxn>
                <a:cxn ang="0">
                  <a:pos x="26" y="107"/>
                </a:cxn>
                <a:cxn ang="0">
                  <a:pos x="28" y="112"/>
                </a:cxn>
                <a:cxn ang="0">
                  <a:pos x="30" y="118"/>
                </a:cxn>
                <a:cxn ang="0">
                  <a:pos x="25" y="117"/>
                </a:cxn>
                <a:cxn ang="0">
                  <a:pos x="19" y="115"/>
                </a:cxn>
                <a:cxn ang="0">
                  <a:pos x="13" y="115"/>
                </a:cxn>
                <a:cxn ang="0">
                  <a:pos x="9" y="115"/>
                </a:cxn>
                <a:cxn ang="0">
                  <a:pos x="7" y="108"/>
                </a:cxn>
                <a:cxn ang="0">
                  <a:pos x="7" y="102"/>
                </a:cxn>
                <a:cxn ang="0">
                  <a:pos x="6" y="98"/>
                </a:cxn>
                <a:cxn ang="0">
                  <a:pos x="6" y="93"/>
                </a:cxn>
                <a:cxn ang="0">
                  <a:pos x="4" y="89"/>
                </a:cxn>
                <a:cxn ang="0">
                  <a:pos x="4" y="85"/>
                </a:cxn>
                <a:cxn ang="0">
                  <a:pos x="3" y="82"/>
                </a:cxn>
                <a:cxn ang="0">
                  <a:pos x="3" y="77"/>
                </a:cxn>
                <a:cxn ang="0">
                  <a:pos x="1" y="73"/>
                </a:cxn>
                <a:cxn ang="0">
                  <a:pos x="1" y="69"/>
                </a:cxn>
                <a:cxn ang="0">
                  <a:pos x="1" y="64"/>
                </a:cxn>
                <a:cxn ang="0">
                  <a:pos x="1" y="61"/>
                </a:cxn>
                <a:cxn ang="0">
                  <a:pos x="1" y="57"/>
                </a:cxn>
                <a:cxn ang="0">
                  <a:pos x="1" y="52"/>
                </a:cxn>
                <a:cxn ang="0">
                  <a:pos x="0" y="48"/>
                </a:cxn>
                <a:cxn ang="0">
                  <a:pos x="0" y="44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0" y="31"/>
                </a:cxn>
                <a:cxn ang="0">
                  <a:pos x="1" y="28"/>
                </a:cxn>
                <a:cxn ang="0">
                  <a:pos x="1" y="23"/>
                </a:cxn>
                <a:cxn ang="0">
                  <a:pos x="1" y="20"/>
                </a:cxn>
                <a:cxn ang="0">
                  <a:pos x="1" y="16"/>
                </a:cxn>
                <a:cxn ang="0">
                  <a:pos x="1" y="13"/>
                </a:cxn>
                <a:cxn ang="0">
                  <a:pos x="3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30" h="118">
                  <a:moveTo>
                    <a:pt x="4" y="0"/>
                  </a:moveTo>
                  <a:lnTo>
                    <a:pt x="9" y="1"/>
                  </a:lnTo>
                  <a:lnTo>
                    <a:pt x="13" y="1"/>
                  </a:lnTo>
                  <a:lnTo>
                    <a:pt x="19" y="3"/>
                  </a:lnTo>
                  <a:lnTo>
                    <a:pt x="25" y="4"/>
                  </a:lnTo>
                  <a:lnTo>
                    <a:pt x="25" y="7"/>
                  </a:lnTo>
                  <a:lnTo>
                    <a:pt x="25" y="12"/>
                  </a:lnTo>
                  <a:lnTo>
                    <a:pt x="23" y="14"/>
                  </a:lnTo>
                  <a:lnTo>
                    <a:pt x="23" y="19"/>
                  </a:lnTo>
                  <a:lnTo>
                    <a:pt x="23" y="23"/>
                  </a:lnTo>
                  <a:lnTo>
                    <a:pt x="22" y="28"/>
                  </a:lnTo>
                  <a:lnTo>
                    <a:pt x="22" y="32"/>
                  </a:lnTo>
                  <a:lnTo>
                    <a:pt x="22" y="36"/>
                  </a:lnTo>
                  <a:lnTo>
                    <a:pt x="22" y="39"/>
                  </a:lnTo>
                  <a:lnTo>
                    <a:pt x="22" y="44"/>
                  </a:lnTo>
                  <a:lnTo>
                    <a:pt x="22" y="48"/>
                  </a:lnTo>
                  <a:lnTo>
                    <a:pt x="22" y="52"/>
                  </a:lnTo>
                  <a:lnTo>
                    <a:pt x="22" y="57"/>
                  </a:lnTo>
                  <a:lnTo>
                    <a:pt x="22" y="61"/>
                  </a:lnTo>
                  <a:lnTo>
                    <a:pt x="22" y="66"/>
                  </a:lnTo>
                  <a:lnTo>
                    <a:pt x="22" y="70"/>
                  </a:lnTo>
                  <a:lnTo>
                    <a:pt x="22" y="76"/>
                  </a:lnTo>
                  <a:lnTo>
                    <a:pt x="23" y="82"/>
                  </a:lnTo>
                  <a:lnTo>
                    <a:pt x="23" y="88"/>
                  </a:lnTo>
                  <a:lnTo>
                    <a:pt x="25" y="93"/>
                  </a:lnTo>
                  <a:lnTo>
                    <a:pt x="25" y="99"/>
                  </a:lnTo>
                  <a:lnTo>
                    <a:pt x="26" y="107"/>
                  </a:lnTo>
                  <a:lnTo>
                    <a:pt x="28" y="112"/>
                  </a:lnTo>
                  <a:lnTo>
                    <a:pt x="30" y="118"/>
                  </a:lnTo>
                  <a:lnTo>
                    <a:pt x="25" y="117"/>
                  </a:lnTo>
                  <a:lnTo>
                    <a:pt x="19" y="115"/>
                  </a:lnTo>
                  <a:lnTo>
                    <a:pt x="13" y="115"/>
                  </a:lnTo>
                  <a:lnTo>
                    <a:pt x="9" y="115"/>
                  </a:lnTo>
                  <a:lnTo>
                    <a:pt x="7" y="108"/>
                  </a:lnTo>
                  <a:lnTo>
                    <a:pt x="7" y="102"/>
                  </a:lnTo>
                  <a:lnTo>
                    <a:pt x="6" y="98"/>
                  </a:lnTo>
                  <a:lnTo>
                    <a:pt x="6" y="93"/>
                  </a:lnTo>
                  <a:lnTo>
                    <a:pt x="4" y="89"/>
                  </a:lnTo>
                  <a:lnTo>
                    <a:pt x="4" y="85"/>
                  </a:lnTo>
                  <a:lnTo>
                    <a:pt x="3" y="82"/>
                  </a:lnTo>
                  <a:lnTo>
                    <a:pt x="3" y="77"/>
                  </a:lnTo>
                  <a:lnTo>
                    <a:pt x="1" y="73"/>
                  </a:lnTo>
                  <a:lnTo>
                    <a:pt x="1" y="69"/>
                  </a:lnTo>
                  <a:lnTo>
                    <a:pt x="1" y="64"/>
                  </a:lnTo>
                  <a:lnTo>
                    <a:pt x="1" y="61"/>
                  </a:lnTo>
                  <a:lnTo>
                    <a:pt x="1" y="57"/>
                  </a:lnTo>
                  <a:lnTo>
                    <a:pt x="1" y="52"/>
                  </a:lnTo>
                  <a:lnTo>
                    <a:pt x="0" y="48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1" y="28"/>
                  </a:lnTo>
                  <a:lnTo>
                    <a:pt x="1" y="23"/>
                  </a:lnTo>
                  <a:lnTo>
                    <a:pt x="1" y="20"/>
                  </a:lnTo>
                  <a:lnTo>
                    <a:pt x="1" y="16"/>
                  </a:lnTo>
                  <a:lnTo>
                    <a:pt x="1" y="13"/>
                  </a:lnTo>
                  <a:lnTo>
                    <a:pt x="3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0" name="Freeform 188"/>
            <p:cNvSpPr>
              <a:spLocks/>
            </p:cNvSpPr>
            <p:nvPr/>
          </p:nvSpPr>
          <p:spPr bwMode="auto">
            <a:xfrm>
              <a:off x="4702175" y="3543301"/>
              <a:ext cx="44450" cy="1762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19" y="0"/>
                </a:cxn>
                <a:cxn ang="0">
                  <a:pos x="25" y="0"/>
                </a:cxn>
                <a:cxn ang="0">
                  <a:pos x="25" y="6"/>
                </a:cxn>
                <a:cxn ang="0">
                  <a:pos x="25" y="13"/>
                </a:cxn>
                <a:cxn ang="0">
                  <a:pos x="25" y="18"/>
                </a:cxn>
                <a:cxn ang="0">
                  <a:pos x="27" y="25"/>
                </a:cxn>
                <a:cxn ang="0">
                  <a:pos x="27" y="31"/>
                </a:cxn>
                <a:cxn ang="0">
                  <a:pos x="27" y="37"/>
                </a:cxn>
                <a:cxn ang="0">
                  <a:pos x="27" y="42"/>
                </a:cxn>
                <a:cxn ang="0">
                  <a:pos x="28" y="48"/>
                </a:cxn>
                <a:cxn ang="0">
                  <a:pos x="28" y="51"/>
                </a:cxn>
                <a:cxn ang="0">
                  <a:pos x="28" y="54"/>
                </a:cxn>
                <a:cxn ang="0">
                  <a:pos x="28" y="57"/>
                </a:cxn>
                <a:cxn ang="0">
                  <a:pos x="28" y="61"/>
                </a:cxn>
                <a:cxn ang="0">
                  <a:pos x="28" y="64"/>
                </a:cxn>
                <a:cxn ang="0">
                  <a:pos x="28" y="69"/>
                </a:cxn>
                <a:cxn ang="0">
                  <a:pos x="28" y="72"/>
                </a:cxn>
                <a:cxn ang="0">
                  <a:pos x="28" y="76"/>
                </a:cxn>
                <a:cxn ang="0">
                  <a:pos x="28" y="80"/>
                </a:cxn>
                <a:cxn ang="0">
                  <a:pos x="28" y="83"/>
                </a:cxn>
                <a:cxn ang="0">
                  <a:pos x="28" y="88"/>
                </a:cxn>
                <a:cxn ang="0">
                  <a:pos x="28" y="92"/>
                </a:cxn>
                <a:cxn ang="0">
                  <a:pos x="28" y="97"/>
                </a:cxn>
                <a:cxn ang="0">
                  <a:pos x="28" y="101"/>
                </a:cxn>
                <a:cxn ang="0">
                  <a:pos x="28" y="105"/>
                </a:cxn>
                <a:cxn ang="0">
                  <a:pos x="28" y="111"/>
                </a:cxn>
                <a:cxn ang="0">
                  <a:pos x="22" y="111"/>
                </a:cxn>
                <a:cxn ang="0">
                  <a:pos x="16" y="111"/>
                </a:cxn>
                <a:cxn ang="0">
                  <a:pos x="11" y="111"/>
                </a:cxn>
                <a:cxn ang="0">
                  <a:pos x="5" y="111"/>
                </a:cxn>
                <a:cxn ang="0">
                  <a:pos x="5" y="107"/>
                </a:cxn>
                <a:cxn ang="0">
                  <a:pos x="5" y="102"/>
                </a:cxn>
                <a:cxn ang="0">
                  <a:pos x="5" y="98"/>
                </a:cxn>
                <a:cxn ang="0">
                  <a:pos x="5" y="95"/>
                </a:cxn>
                <a:cxn ang="0">
                  <a:pos x="5" y="91"/>
                </a:cxn>
                <a:cxn ang="0">
                  <a:pos x="5" y="88"/>
                </a:cxn>
                <a:cxn ang="0">
                  <a:pos x="5" y="82"/>
                </a:cxn>
                <a:cxn ang="0">
                  <a:pos x="6" y="76"/>
                </a:cxn>
                <a:cxn ang="0">
                  <a:pos x="6" y="70"/>
                </a:cxn>
                <a:cxn ang="0">
                  <a:pos x="6" y="63"/>
                </a:cxn>
                <a:cxn ang="0">
                  <a:pos x="6" y="57"/>
                </a:cxn>
                <a:cxn ang="0">
                  <a:pos x="6" y="51"/>
                </a:cxn>
                <a:cxn ang="0">
                  <a:pos x="5" y="44"/>
                </a:cxn>
                <a:cxn ang="0">
                  <a:pos x="5" y="38"/>
                </a:cxn>
                <a:cxn ang="0">
                  <a:pos x="3" y="32"/>
                </a:cxn>
                <a:cxn ang="0">
                  <a:pos x="3" y="25"/>
                </a:cxn>
                <a:cxn ang="0">
                  <a:pos x="2" y="19"/>
                </a:cxn>
                <a:cxn ang="0">
                  <a:pos x="2" y="13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8" h="111">
                  <a:moveTo>
                    <a:pt x="0" y="0"/>
                  </a:moveTo>
                  <a:lnTo>
                    <a:pt x="6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25" y="6"/>
                  </a:lnTo>
                  <a:lnTo>
                    <a:pt x="25" y="13"/>
                  </a:lnTo>
                  <a:lnTo>
                    <a:pt x="25" y="18"/>
                  </a:lnTo>
                  <a:lnTo>
                    <a:pt x="27" y="25"/>
                  </a:lnTo>
                  <a:lnTo>
                    <a:pt x="27" y="31"/>
                  </a:lnTo>
                  <a:lnTo>
                    <a:pt x="27" y="37"/>
                  </a:lnTo>
                  <a:lnTo>
                    <a:pt x="27" y="42"/>
                  </a:lnTo>
                  <a:lnTo>
                    <a:pt x="28" y="48"/>
                  </a:lnTo>
                  <a:lnTo>
                    <a:pt x="28" y="51"/>
                  </a:lnTo>
                  <a:lnTo>
                    <a:pt x="28" y="54"/>
                  </a:lnTo>
                  <a:lnTo>
                    <a:pt x="28" y="57"/>
                  </a:lnTo>
                  <a:lnTo>
                    <a:pt x="28" y="61"/>
                  </a:lnTo>
                  <a:lnTo>
                    <a:pt x="28" y="64"/>
                  </a:lnTo>
                  <a:lnTo>
                    <a:pt x="28" y="69"/>
                  </a:lnTo>
                  <a:lnTo>
                    <a:pt x="28" y="72"/>
                  </a:lnTo>
                  <a:lnTo>
                    <a:pt x="28" y="76"/>
                  </a:lnTo>
                  <a:lnTo>
                    <a:pt x="28" y="80"/>
                  </a:lnTo>
                  <a:lnTo>
                    <a:pt x="28" y="83"/>
                  </a:lnTo>
                  <a:lnTo>
                    <a:pt x="28" y="88"/>
                  </a:lnTo>
                  <a:lnTo>
                    <a:pt x="28" y="92"/>
                  </a:lnTo>
                  <a:lnTo>
                    <a:pt x="28" y="97"/>
                  </a:lnTo>
                  <a:lnTo>
                    <a:pt x="28" y="101"/>
                  </a:lnTo>
                  <a:lnTo>
                    <a:pt x="28" y="105"/>
                  </a:lnTo>
                  <a:lnTo>
                    <a:pt x="28" y="111"/>
                  </a:lnTo>
                  <a:lnTo>
                    <a:pt x="22" y="111"/>
                  </a:lnTo>
                  <a:lnTo>
                    <a:pt x="16" y="111"/>
                  </a:lnTo>
                  <a:lnTo>
                    <a:pt x="11" y="111"/>
                  </a:lnTo>
                  <a:lnTo>
                    <a:pt x="5" y="111"/>
                  </a:lnTo>
                  <a:lnTo>
                    <a:pt x="5" y="107"/>
                  </a:lnTo>
                  <a:lnTo>
                    <a:pt x="5" y="102"/>
                  </a:lnTo>
                  <a:lnTo>
                    <a:pt x="5" y="98"/>
                  </a:lnTo>
                  <a:lnTo>
                    <a:pt x="5" y="95"/>
                  </a:lnTo>
                  <a:lnTo>
                    <a:pt x="5" y="91"/>
                  </a:lnTo>
                  <a:lnTo>
                    <a:pt x="5" y="88"/>
                  </a:lnTo>
                  <a:lnTo>
                    <a:pt x="5" y="82"/>
                  </a:lnTo>
                  <a:lnTo>
                    <a:pt x="6" y="76"/>
                  </a:lnTo>
                  <a:lnTo>
                    <a:pt x="6" y="70"/>
                  </a:lnTo>
                  <a:lnTo>
                    <a:pt x="6" y="63"/>
                  </a:lnTo>
                  <a:lnTo>
                    <a:pt x="6" y="57"/>
                  </a:lnTo>
                  <a:lnTo>
                    <a:pt x="6" y="51"/>
                  </a:lnTo>
                  <a:lnTo>
                    <a:pt x="5" y="44"/>
                  </a:lnTo>
                  <a:lnTo>
                    <a:pt x="5" y="38"/>
                  </a:lnTo>
                  <a:lnTo>
                    <a:pt x="3" y="32"/>
                  </a:lnTo>
                  <a:lnTo>
                    <a:pt x="3" y="25"/>
                  </a:lnTo>
                  <a:lnTo>
                    <a:pt x="2" y="19"/>
                  </a:lnTo>
                  <a:lnTo>
                    <a:pt x="2" y="13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1" name="Freeform 189"/>
            <p:cNvSpPr>
              <a:spLocks/>
            </p:cNvSpPr>
            <p:nvPr/>
          </p:nvSpPr>
          <p:spPr bwMode="auto">
            <a:xfrm>
              <a:off x="4852988" y="3513138"/>
              <a:ext cx="47625" cy="185738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8" y="4"/>
                </a:cxn>
                <a:cxn ang="0">
                  <a:pos x="15" y="3"/>
                </a:cxn>
                <a:cxn ang="0">
                  <a:pos x="21" y="2"/>
                </a:cxn>
                <a:cxn ang="0">
                  <a:pos x="27" y="0"/>
                </a:cxn>
                <a:cxn ang="0">
                  <a:pos x="27" y="4"/>
                </a:cxn>
                <a:cxn ang="0">
                  <a:pos x="27" y="9"/>
                </a:cxn>
                <a:cxn ang="0">
                  <a:pos x="27" y="13"/>
                </a:cxn>
                <a:cxn ang="0">
                  <a:pos x="28" y="18"/>
                </a:cxn>
                <a:cxn ang="0">
                  <a:pos x="28" y="22"/>
                </a:cxn>
                <a:cxn ang="0">
                  <a:pos x="28" y="26"/>
                </a:cxn>
                <a:cxn ang="0">
                  <a:pos x="30" y="31"/>
                </a:cxn>
                <a:cxn ang="0">
                  <a:pos x="30" y="37"/>
                </a:cxn>
                <a:cxn ang="0">
                  <a:pos x="30" y="40"/>
                </a:cxn>
                <a:cxn ang="0">
                  <a:pos x="30" y="44"/>
                </a:cxn>
                <a:cxn ang="0">
                  <a:pos x="30" y="48"/>
                </a:cxn>
                <a:cxn ang="0">
                  <a:pos x="30" y="53"/>
                </a:cxn>
                <a:cxn ang="0">
                  <a:pos x="30" y="57"/>
                </a:cxn>
                <a:cxn ang="0">
                  <a:pos x="30" y="61"/>
                </a:cxn>
                <a:cxn ang="0">
                  <a:pos x="30" y="66"/>
                </a:cxn>
                <a:cxn ang="0">
                  <a:pos x="30" y="70"/>
                </a:cxn>
                <a:cxn ang="0">
                  <a:pos x="30" y="73"/>
                </a:cxn>
                <a:cxn ang="0">
                  <a:pos x="28" y="78"/>
                </a:cxn>
                <a:cxn ang="0">
                  <a:pos x="28" y="82"/>
                </a:cxn>
                <a:cxn ang="0">
                  <a:pos x="28" y="86"/>
                </a:cxn>
                <a:cxn ang="0">
                  <a:pos x="27" y="91"/>
                </a:cxn>
                <a:cxn ang="0">
                  <a:pos x="27" y="94"/>
                </a:cxn>
                <a:cxn ang="0">
                  <a:pos x="25" y="98"/>
                </a:cxn>
                <a:cxn ang="0">
                  <a:pos x="25" y="102"/>
                </a:cxn>
                <a:cxn ang="0">
                  <a:pos x="25" y="105"/>
                </a:cxn>
                <a:cxn ang="0">
                  <a:pos x="24" y="110"/>
                </a:cxn>
                <a:cxn ang="0">
                  <a:pos x="18" y="111"/>
                </a:cxn>
                <a:cxn ang="0">
                  <a:pos x="12" y="113"/>
                </a:cxn>
                <a:cxn ang="0">
                  <a:pos x="6" y="114"/>
                </a:cxn>
                <a:cxn ang="0">
                  <a:pos x="0" y="117"/>
                </a:cxn>
                <a:cxn ang="0">
                  <a:pos x="0" y="111"/>
                </a:cxn>
                <a:cxn ang="0">
                  <a:pos x="2" y="107"/>
                </a:cxn>
                <a:cxn ang="0">
                  <a:pos x="2" y="102"/>
                </a:cxn>
                <a:cxn ang="0">
                  <a:pos x="3" y="98"/>
                </a:cxn>
                <a:cxn ang="0">
                  <a:pos x="3" y="92"/>
                </a:cxn>
                <a:cxn ang="0">
                  <a:pos x="5" y="88"/>
                </a:cxn>
                <a:cxn ang="0">
                  <a:pos x="5" y="83"/>
                </a:cxn>
                <a:cxn ang="0">
                  <a:pos x="6" y="79"/>
                </a:cxn>
                <a:cxn ang="0">
                  <a:pos x="6" y="73"/>
                </a:cxn>
                <a:cxn ang="0">
                  <a:pos x="6" y="69"/>
                </a:cxn>
                <a:cxn ang="0">
                  <a:pos x="6" y="64"/>
                </a:cxn>
                <a:cxn ang="0">
                  <a:pos x="6" y="60"/>
                </a:cxn>
                <a:cxn ang="0">
                  <a:pos x="6" y="54"/>
                </a:cxn>
                <a:cxn ang="0">
                  <a:pos x="6" y="51"/>
                </a:cxn>
                <a:cxn ang="0">
                  <a:pos x="6" y="45"/>
                </a:cxn>
                <a:cxn ang="0">
                  <a:pos x="6" y="42"/>
                </a:cxn>
                <a:cxn ang="0">
                  <a:pos x="5" y="37"/>
                </a:cxn>
                <a:cxn ang="0">
                  <a:pos x="5" y="34"/>
                </a:cxn>
                <a:cxn ang="0">
                  <a:pos x="3" y="28"/>
                </a:cxn>
                <a:cxn ang="0">
                  <a:pos x="3" y="23"/>
                </a:cxn>
                <a:cxn ang="0">
                  <a:pos x="3" y="19"/>
                </a:cxn>
                <a:cxn ang="0">
                  <a:pos x="2" y="15"/>
                </a:cxn>
                <a:cxn ang="0">
                  <a:pos x="2" y="10"/>
                </a:cxn>
                <a:cxn ang="0">
                  <a:pos x="2" y="7"/>
                </a:cxn>
                <a:cxn ang="0">
                  <a:pos x="2" y="7"/>
                </a:cxn>
              </a:cxnLst>
              <a:rect l="0" t="0" r="r" b="b"/>
              <a:pathLst>
                <a:path w="30" h="117">
                  <a:moveTo>
                    <a:pt x="2" y="7"/>
                  </a:moveTo>
                  <a:lnTo>
                    <a:pt x="8" y="4"/>
                  </a:lnTo>
                  <a:lnTo>
                    <a:pt x="15" y="3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27" y="4"/>
                  </a:lnTo>
                  <a:lnTo>
                    <a:pt x="27" y="9"/>
                  </a:lnTo>
                  <a:lnTo>
                    <a:pt x="27" y="13"/>
                  </a:lnTo>
                  <a:lnTo>
                    <a:pt x="28" y="18"/>
                  </a:lnTo>
                  <a:lnTo>
                    <a:pt x="28" y="22"/>
                  </a:lnTo>
                  <a:lnTo>
                    <a:pt x="28" y="26"/>
                  </a:lnTo>
                  <a:lnTo>
                    <a:pt x="30" y="31"/>
                  </a:lnTo>
                  <a:lnTo>
                    <a:pt x="30" y="37"/>
                  </a:lnTo>
                  <a:lnTo>
                    <a:pt x="30" y="40"/>
                  </a:lnTo>
                  <a:lnTo>
                    <a:pt x="30" y="44"/>
                  </a:lnTo>
                  <a:lnTo>
                    <a:pt x="30" y="48"/>
                  </a:lnTo>
                  <a:lnTo>
                    <a:pt x="30" y="53"/>
                  </a:lnTo>
                  <a:lnTo>
                    <a:pt x="30" y="57"/>
                  </a:lnTo>
                  <a:lnTo>
                    <a:pt x="30" y="61"/>
                  </a:lnTo>
                  <a:lnTo>
                    <a:pt x="30" y="66"/>
                  </a:lnTo>
                  <a:lnTo>
                    <a:pt x="30" y="70"/>
                  </a:lnTo>
                  <a:lnTo>
                    <a:pt x="30" y="73"/>
                  </a:lnTo>
                  <a:lnTo>
                    <a:pt x="28" y="78"/>
                  </a:lnTo>
                  <a:lnTo>
                    <a:pt x="28" y="82"/>
                  </a:lnTo>
                  <a:lnTo>
                    <a:pt x="28" y="86"/>
                  </a:lnTo>
                  <a:lnTo>
                    <a:pt x="27" y="91"/>
                  </a:lnTo>
                  <a:lnTo>
                    <a:pt x="27" y="94"/>
                  </a:lnTo>
                  <a:lnTo>
                    <a:pt x="25" y="98"/>
                  </a:lnTo>
                  <a:lnTo>
                    <a:pt x="25" y="102"/>
                  </a:lnTo>
                  <a:lnTo>
                    <a:pt x="25" y="105"/>
                  </a:lnTo>
                  <a:lnTo>
                    <a:pt x="24" y="110"/>
                  </a:lnTo>
                  <a:lnTo>
                    <a:pt x="18" y="111"/>
                  </a:lnTo>
                  <a:lnTo>
                    <a:pt x="12" y="113"/>
                  </a:lnTo>
                  <a:lnTo>
                    <a:pt x="6" y="114"/>
                  </a:lnTo>
                  <a:lnTo>
                    <a:pt x="0" y="117"/>
                  </a:lnTo>
                  <a:lnTo>
                    <a:pt x="0" y="111"/>
                  </a:lnTo>
                  <a:lnTo>
                    <a:pt x="2" y="107"/>
                  </a:lnTo>
                  <a:lnTo>
                    <a:pt x="2" y="102"/>
                  </a:lnTo>
                  <a:lnTo>
                    <a:pt x="3" y="98"/>
                  </a:lnTo>
                  <a:lnTo>
                    <a:pt x="3" y="92"/>
                  </a:lnTo>
                  <a:lnTo>
                    <a:pt x="5" y="88"/>
                  </a:lnTo>
                  <a:lnTo>
                    <a:pt x="5" y="83"/>
                  </a:lnTo>
                  <a:lnTo>
                    <a:pt x="6" y="79"/>
                  </a:lnTo>
                  <a:lnTo>
                    <a:pt x="6" y="73"/>
                  </a:lnTo>
                  <a:lnTo>
                    <a:pt x="6" y="69"/>
                  </a:lnTo>
                  <a:lnTo>
                    <a:pt x="6" y="64"/>
                  </a:lnTo>
                  <a:lnTo>
                    <a:pt x="6" y="60"/>
                  </a:lnTo>
                  <a:lnTo>
                    <a:pt x="6" y="54"/>
                  </a:lnTo>
                  <a:lnTo>
                    <a:pt x="6" y="51"/>
                  </a:lnTo>
                  <a:lnTo>
                    <a:pt x="6" y="45"/>
                  </a:lnTo>
                  <a:lnTo>
                    <a:pt x="6" y="42"/>
                  </a:lnTo>
                  <a:lnTo>
                    <a:pt x="5" y="37"/>
                  </a:lnTo>
                  <a:lnTo>
                    <a:pt x="5" y="34"/>
                  </a:lnTo>
                  <a:lnTo>
                    <a:pt x="3" y="28"/>
                  </a:lnTo>
                  <a:lnTo>
                    <a:pt x="3" y="23"/>
                  </a:lnTo>
                  <a:lnTo>
                    <a:pt x="3" y="19"/>
                  </a:lnTo>
                  <a:lnTo>
                    <a:pt x="2" y="15"/>
                  </a:lnTo>
                  <a:lnTo>
                    <a:pt x="2" y="10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2" name="Freeform 190"/>
            <p:cNvSpPr>
              <a:spLocks/>
            </p:cNvSpPr>
            <p:nvPr/>
          </p:nvSpPr>
          <p:spPr bwMode="auto">
            <a:xfrm>
              <a:off x="4816475" y="3408363"/>
              <a:ext cx="23812" cy="44450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3" y="28"/>
                </a:cxn>
                <a:cxn ang="0">
                  <a:pos x="12" y="28"/>
                </a:cxn>
                <a:cxn ang="0">
                  <a:pos x="10" y="24"/>
                </a:cxn>
                <a:cxn ang="0">
                  <a:pos x="7" y="19"/>
                </a:cxn>
                <a:cxn ang="0">
                  <a:pos x="6" y="16"/>
                </a:cxn>
                <a:cxn ang="0">
                  <a:pos x="4" y="12"/>
                </a:cxn>
                <a:cxn ang="0">
                  <a:pos x="2" y="6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6"/>
                </a:cxn>
                <a:cxn ang="0">
                  <a:pos x="6" y="9"/>
                </a:cxn>
                <a:cxn ang="0">
                  <a:pos x="9" y="13"/>
                </a:cxn>
                <a:cxn ang="0">
                  <a:pos x="10" y="18"/>
                </a:cxn>
                <a:cxn ang="0">
                  <a:pos x="12" y="22"/>
                </a:cxn>
                <a:cxn ang="0">
                  <a:pos x="15" y="28"/>
                </a:cxn>
                <a:cxn ang="0">
                  <a:pos x="15" y="28"/>
                </a:cxn>
              </a:cxnLst>
              <a:rect l="0" t="0" r="r" b="b"/>
              <a:pathLst>
                <a:path w="15" h="28">
                  <a:moveTo>
                    <a:pt x="15" y="28"/>
                  </a:moveTo>
                  <a:lnTo>
                    <a:pt x="13" y="28"/>
                  </a:lnTo>
                  <a:lnTo>
                    <a:pt x="12" y="28"/>
                  </a:lnTo>
                  <a:lnTo>
                    <a:pt x="10" y="24"/>
                  </a:lnTo>
                  <a:lnTo>
                    <a:pt x="7" y="19"/>
                  </a:lnTo>
                  <a:lnTo>
                    <a:pt x="6" y="16"/>
                  </a:lnTo>
                  <a:lnTo>
                    <a:pt x="4" y="12"/>
                  </a:lnTo>
                  <a:lnTo>
                    <a:pt x="2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3" y="3"/>
                  </a:lnTo>
                  <a:lnTo>
                    <a:pt x="4" y="6"/>
                  </a:lnTo>
                  <a:lnTo>
                    <a:pt x="6" y="9"/>
                  </a:lnTo>
                  <a:lnTo>
                    <a:pt x="9" y="13"/>
                  </a:lnTo>
                  <a:lnTo>
                    <a:pt x="10" y="18"/>
                  </a:lnTo>
                  <a:lnTo>
                    <a:pt x="12" y="22"/>
                  </a:lnTo>
                  <a:lnTo>
                    <a:pt x="15" y="28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3" name="Freeform 191"/>
            <p:cNvSpPr>
              <a:spLocks/>
            </p:cNvSpPr>
            <p:nvPr/>
          </p:nvSpPr>
          <p:spPr bwMode="auto">
            <a:xfrm>
              <a:off x="4675188" y="3425826"/>
              <a:ext cx="20637" cy="46038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12" y="29"/>
                </a:cxn>
                <a:cxn ang="0">
                  <a:pos x="10" y="29"/>
                </a:cxn>
                <a:cxn ang="0">
                  <a:pos x="9" y="24"/>
                </a:cxn>
                <a:cxn ang="0">
                  <a:pos x="7" y="21"/>
                </a:cxn>
                <a:cxn ang="0">
                  <a:pos x="6" y="17"/>
                </a:cxn>
                <a:cxn ang="0">
                  <a:pos x="4" y="14"/>
                </a:cxn>
                <a:cxn ang="0">
                  <a:pos x="4" y="10"/>
                </a:cxn>
                <a:cxn ang="0">
                  <a:pos x="3" y="7"/>
                </a:cxn>
                <a:cxn ang="0">
                  <a:pos x="1" y="4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4" y="1"/>
                </a:cxn>
                <a:cxn ang="0">
                  <a:pos x="4" y="4"/>
                </a:cxn>
                <a:cxn ang="0">
                  <a:pos x="7" y="8"/>
                </a:cxn>
                <a:cxn ang="0">
                  <a:pos x="9" y="11"/>
                </a:cxn>
                <a:cxn ang="0">
                  <a:pos x="10" y="17"/>
                </a:cxn>
                <a:cxn ang="0">
                  <a:pos x="12" y="23"/>
                </a:cxn>
                <a:cxn ang="0">
                  <a:pos x="13" y="29"/>
                </a:cxn>
                <a:cxn ang="0">
                  <a:pos x="13" y="29"/>
                </a:cxn>
              </a:cxnLst>
              <a:rect l="0" t="0" r="r" b="b"/>
              <a:pathLst>
                <a:path w="13" h="29">
                  <a:moveTo>
                    <a:pt x="13" y="29"/>
                  </a:moveTo>
                  <a:lnTo>
                    <a:pt x="12" y="29"/>
                  </a:lnTo>
                  <a:lnTo>
                    <a:pt x="10" y="29"/>
                  </a:lnTo>
                  <a:lnTo>
                    <a:pt x="9" y="24"/>
                  </a:lnTo>
                  <a:lnTo>
                    <a:pt x="7" y="21"/>
                  </a:lnTo>
                  <a:lnTo>
                    <a:pt x="6" y="17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3" y="7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4" y="4"/>
                  </a:lnTo>
                  <a:lnTo>
                    <a:pt x="7" y="8"/>
                  </a:lnTo>
                  <a:lnTo>
                    <a:pt x="9" y="11"/>
                  </a:lnTo>
                  <a:lnTo>
                    <a:pt x="10" y="17"/>
                  </a:lnTo>
                  <a:lnTo>
                    <a:pt x="12" y="23"/>
                  </a:lnTo>
                  <a:lnTo>
                    <a:pt x="13" y="29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4" name="Freeform 192"/>
            <p:cNvSpPr>
              <a:spLocks/>
            </p:cNvSpPr>
            <p:nvPr/>
          </p:nvSpPr>
          <p:spPr bwMode="auto">
            <a:xfrm>
              <a:off x="4572000" y="3408363"/>
              <a:ext cx="23812" cy="53975"/>
            </a:xfrm>
            <a:custGeom>
              <a:avLst/>
              <a:gdLst/>
              <a:ahLst/>
              <a:cxnLst>
                <a:cxn ang="0">
                  <a:pos x="3" y="34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2" y="27"/>
                </a:cxn>
                <a:cxn ang="0">
                  <a:pos x="3" y="21"/>
                </a:cxn>
                <a:cxn ang="0">
                  <a:pos x="6" y="16"/>
                </a:cxn>
                <a:cxn ang="0">
                  <a:pos x="8" y="12"/>
                </a:cxn>
                <a:cxn ang="0">
                  <a:pos x="9" y="6"/>
                </a:cxn>
                <a:cxn ang="0">
                  <a:pos x="12" y="3"/>
                </a:cxn>
                <a:cxn ang="0">
                  <a:pos x="14" y="2"/>
                </a:cxn>
                <a:cxn ang="0">
                  <a:pos x="15" y="0"/>
                </a:cxn>
                <a:cxn ang="0">
                  <a:pos x="15" y="2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4" y="6"/>
                </a:cxn>
                <a:cxn ang="0">
                  <a:pos x="12" y="11"/>
                </a:cxn>
                <a:cxn ang="0">
                  <a:pos x="11" y="15"/>
                </a:cxn>
                <a:cxn ang="0">
                  <a:pos x="8" y="18"/>
                </a:cxn>
                <a:cxn ang="0">
                  <a:pos x="6" y="24"/>
                </a:cxn>
                <a:cxn ang="0">
                  <a:pos x="5" y="30"/>
                </a:cxn>
                <a:cxn ang="0">
                  <a:pos x="3" y="34"/>
                </a:cxn>
                <a:cxn ang="0">
                  <a:pos x="3" y="34"/>
                </a:cxn>
              </a:cxnLst>
              <a:rect l="0" t="0" r="r" b="b"/>
              <a:pathLst>
                <a:path w="15" h="34">
                  <a:moveTo>
                    <a:pt x="3" y="34"/>
                  </a:moveTo>
                  <a:lnTo>
                    <a:pt x="2" y="34"/>
                  </a:lnTo>
                  <a:lnTo>
                    <a:pt x="0" y="32"/>
                  </a:lnTo>
                  <a:lnTo>
                    <a:pt x="2" y="27"/>
                  </a:lnTo>
                  <a:lnTo>
                    <a:pt x="3" y="21"/>
                  </a:lnTo>
                  <a:lnTo>
                    <a:pt x="6" y="16"/>
                  </a:lnTo>
                  <a:lnTo>
                    <a:pt x="8" y="12"/>
                  </a:lnTo>
                  <a:lnTo>
                    <a:pt x="9" y="6"/>
                  </a:lnTo>
                  <a:lnTo>
                    <a:pt x="12" y="3"/>
                  </a:lnTo>
                  <a:lnTo>
                    <a:pt x="14" y="2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2" y="11"/>
                  </a:lnTo>
                  <a:lnTo>
                    <a:pt x="11" y="15"/>
                  </a:lnTo>
                  <a:lnTo>
                    <a:pt x="8" y="18"/>
                  </a:lnTo>
                  <a:lnTo>
                    <a:pt x="6" y="24"/>
                  </a:lnTo>
                  <a:lnTo>
                    <a:pt x="5" y="30"/>
                  </a:lnTo>
                  <a:lnTo>
                    <a:pt x="3" y="34"/>
                  </a:lnTo>
                  <a:lnTo>
                    <a:pt x="3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5" name="Freeform 193"/>
            <p:cNvSpPr>
              <a:spLocks/>
            </p:cNvSpPr>
            <p:nvPr/>
          </p:nvSpPr>
          <p:spPr bwMode="auto">
            <a:xfrm>
              <a:off x="4679950" y="3316288"/>
              <a:ext cx="55562" cy="155575"/>
            </a:xfrm>
            <a:custGeom>
              <a:avLst/>
              <a:gdLst/>
              <a:ahLst/>
              <a:cxnLst>
                <a:cxn ang="0">
                  <a:pos x="19" y="29"/>
                </a:cxn>
                <a:cxn ang="0">
                  <a:pos x="23" y="39"/>
                </a:cxn>
                <a:cxn ang="0">
                  <a:pos x="25" y="47"/>
                </a:cxn>
                <a:cxn ang="0">
                  <a:pos x="29" y="57"/>
                </a:cxn>
                <a:cxn ang="0">
                  <a:pos x="28" y="61"/>
                </a:cxn>
                <a:cxn ang="0">
                  <a:pos x="25" y="57"/>
                </a:cxn>
                <a:cxn ang="0">
                  <a:pos x="25" y="63"/>
                </a:cxn>
                <a:cxn ang="0">
                  <a:pos x="28" y="71"/>
                </a:cxn>
                <a:cxn ang="0">
                  <a:pos x="30" y="82"/>
                </a:cxn>
                <a:cxn ang="0">
                  <a:pos x="33" y="92"/>
                </a:cxn>
                <a:cxn ang="0">
                  <a:pos x="29" y="98"/>
                </a:cxn>
                <a:cxn ang="0">
                  <a:pos x="19" y="98"/>
                </a:cxn>
                <a:cxn ang="0">
                  <a:pos x="13" y="92"/>
                </a:cxn>
                <a:cxn ang="0">
                  <a:pos x="9" y="83"/>
                </a:cxn>
                <a:cxn ang="0">
                  <a:pos x="6" y="73"/>
                </a:cxn>
                <a:cxn ang="0">
                  <a:pos x="3" y="61"/>
                </a:cxn>
                <a:cxn ang="0">
                  <a:pos x="0" y="51"/>
                </a:cxn>
                <a:cxn ang="0">
                  <a:pos x="1" y="41"/>
                </a:cxn>
                <a:cxn ang="0">
                  <a:pos x="3" y="41"/>
                </a:cxn>
                <a:cxn ang="0">
                  <a:pos x="4" y="36"/>
                </a:cxn>
                <a:cxn ang="0">
                  <a:pos x="3" y="26"/>
                </a:cxn>
                <a:cxn ang="0">
                  <a:pos x="1" y="17"/>
                </a:cxn>
                <a:cxn ang="0">
                  <a:pos x="0" y="7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3" y="9"/>
                </a:cxn>
                <a:cxn ang="0">
                  <a:pos x="11" y="36"/>
                </a:cxn>
                <a:cxn ang="0">
                  <a:pos x="17" y="51"/>
                </a:cxn>
                <a:cxn ang="0">
                  <a:pos x="16" y="42"/>
                </a:cxn>
                <a:cxn ang="0">
                  <a:pos x="14" y="32"/>
                </a:cxn>
                <a:cxn ang="0">
                  <a:pos x="13" y="23"/>
                </a:cxn>
                <a:cxn ang="0">
                  <a:pos x="10" y="14"/>
                </a:cxn>
                <a:cxn ang="0">
                  <a:pos x="10" y="10"/>
                </a:cxn>
                <a:cxn ang="0">
                  <a:pos x="11" y="9"/>
                </a:cxn>
                <a:cxn ang="0">
                  <a:pos x="16" y="23"/>
                </a:cxn>
              </a:cxnLst>
              <a:rect l="0" t="0" r="r" b="b"/>
              <a:pathLst>
                <a:path w="35" h="98">
                  <a:moveTo>
                    <a:pt x="16" y="23"/>
                  </a:moveTo>
                  <a:lnTo>
                    <a:pt x="19" y="29"/>
                  </a:lnTo>
                  <a:lnTo>
                    <a:pt x="22" y="36"/>
                  </a:lnTo>
                  <a:lnTo>
                    <a:pt x="23" y="39"/>
                  </a:lnTo>
                  <a:lnTo>
                    <a:pt x="25" y="44"/>
                  </a:lnTo>
                  <a:lnTo>
                    <a:pt x="25" y="47"/>
                  </a:lnTo>
                  <a:lnTo>
                    <a:pt x="28" y="51"/>
                  </a:lnTo>
                  <a:lnTo>
                    <a:pt x="29" y="57"/>
                  </a:lnTo>
                  <a:lnTo>
                    <a:pt x="30" y="67"/>
                  </a:lnTo>
                  <a:lnTo>
                    <a:pt x="28" y="61"/>
                  </a:lnTo>
                  <a:lnTo>
                    <a:pt x="26" y="58"/>
                  </a:lnTo>
                  <a:lnTo>
                    <a:pt x="25" y="57"/>
                  </a:lnTo>
                  <a:lnTo>
                    <a:pt x="25" y="58"/>
                  </a:lnTo>
                  <a:lnTo>
                    <a:pt x="25" y="63"/>
                  </a:lnTo>
                  <a:lnTo>
                    <a:pt x="26" y="67"/>
                  </a:lnTo>
                  <a:lnTo>
                    <a:pt x="28" y="71"/>
                  </a:lnTo>
                  <a:lnTo>
                    <a:pt x="30" y="77"/>
                  </a:lnTo>
                  <a:lnTo>
                    <a:pt x="30" y="82"/>
                  </a:lnTo>
                  <a:lnTo>
                    <a:pt x="32" y="86"/>
                  </a:lnTo>
                  <a:lnTo>
                    <a:pt x="33" y="92"/>
                  </a:lnTo>
                  <a:lnTo>
                    <a:pt x="35" y="98"/>
                  </a:lnTo>
                  <a:lnTo>
                    <a:pt x="29" y="98"/>
                  </a:lnTo>
                  <a:lnTo>
                    <a:pt x="25" y="98"/>
                  </a:lnTo>
                  <a:lnTo>
                    <a:pt x="19" y="98"/>
                  </a:lnTo>
                  <a:lnTo>
                    <a:pt x="14" y="98"/>
                  </a:lnTo>
                  <a:lnTo>
                    <a:pt x="13" y="92"/>
                  </a:lnTo>
                  <a:lnTo>
                    <a:pt x="11" y="89"/>
                  </a:lnTo>
                  <a:lnTo>
                    <a:pt x="9" y="83"/>
                  </a:lnTo>
                  <a:lnTo>
                    <a:pt x="7" y="79"/>
                  </a:lnTo>
                  <a:lnTo>
                    <a:pt x="6" y="73"/>
                  </a:lnTo>
                  <a:lnTo>
                    <a:pt x="4" y="67"/>
                  </a:lnTo>
                  <a:lnTo>
                    <a:pt x="3" y="61"/>
                  </a:lnTo>
                  <a:lnTo>
                    <a:pt x="1" y="57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1" y="41"/>
                  </a:lnTo>
                  <a:lnTo>
                    <a:pt x="3" y="42"/>
                  </a:lnTo>
                  <a:lnTo>
                    <a:pt x="3" y="41"/>
                  </a:lnTo>
                  <a:lnTo>
                    <a:pt x="3" y="39"/>
                  </a:lnTo>
                  <a:lnTo>
                    <a:pt x="4" y="36"/>
                  </a:lnTo>
                  <a:lnTo>
                    <a:pt x="3" y="31"/>
                  </a:lnTo>
                  <a:lnTo>
                    <a:pt x="3" y="26"/>
                  </a:lnTo>
                  <a:lnTo>
                    <a:pt x="1" y="20"/>
                  </a:lnTo>
                  <a:lnTo>
                    <a:pt x="1" y="17"/>
                  </a:lnTo>
                  <a:lnTo>
                    <a:pt x="1" y="11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3"/>
                  </a:lnTo>
                  <a:lnTo>
                    <a:pt x="3" y="9"/>
                  </a:lnTo>
                  <a:lnTo>
                    <a:pt x="6" y="19"/>
                  </a:lnTo>
                  <a:lnTo>
                    <a:pt x="11" y="36"/>
                  </a:lnTo>
                  <a:lnTo>
                    <a:pt x="20" y="60"/>
                  </a:lnTo>
                  <a:lnTo>
                    <a:pt x="17" y="51"/>
                  </a:lnTo>
                  <a:lnTo>
                    <a:pt x="16" y="47"/>
                  </a:lnTo>
                  <a:lnTo>
                    <a:pt x="16" y="42"/>
                  </a:lnTo>
                  <a:lnTo>
                    <a:pt x="14" y="36"/>
                  </a:lnTo>
                  <a:lnTo>
                    <a:pt x="14" y="32"/>
                  </a:lnTo>
                  <a:lnTo>
                    <a:pt x="13" y="28"/>
                  </a:lnTo>
                  <a:lnTo>
                    <a:pt x="13" y="23"/>
                  </a:lnTo>
                  <a:lnTo>
                    <a:pt x="11" y="19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10" y="7"/>
                  </a:lnTo>
                  <a:lnTo>
                    <a:pt x="11" y="9"/>
                  </a:lnTo>
                  <a:lnTo>
                    <a:pt x="16" y="23"/>
                  </a:lnTo>
                  <a:lnTo>
                    <a:pt x="16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" name="Freeform 194"/>
            <p:cNvSpPr>
              <a:spLocks/>
            </p:cNvSpPr>
            <p:nvPr/>
          </p:nvSpPr>
          <p:spPr bwMode="auto">
            <a:xfrm>
              <a:off x="4535488" y="3316288"/>
              <a:ext cx="84137" cy="142875"/>
            </a:xfrm>
            <a:custGeom>
              <a:avLst/>
              <a:gdLst/>
              <a:ahLst/>
              <a:cxnLst>
                <a:cxn ang="0">
                  <a:pos x="37" y="3"/>
                </a:cxn>
                <a:cxn ang="0">
                  <a:pos x="40" y="0"/>
                </a:cxn>
                <a:cxn ang="0">
                  <a:pos x="40" y="3"/>
                </a:cxn>
                <a:cxn ang="0">
                  <a:pos x="37" y="10"/>
                </a:cxn>
                <a:cxn ang="0">
                  <a:pos x="32" y="20"/>
                </a:cxn>
                <a:cxn ang="0">
                  <a:pos x="28" y="31"/>
                </a:cxn>
                <a:cxn ang="0">
                  <a:pos x="23" y="39"/>
                </a:cxn>
                <a:cxn ang="0">
                  <a:pos x="20" y="47"/>
                </a:cxn>
                <a:cxn ang="0">
                  <a:pos x="22" y="47"/>
                </a:cxn>
                <a:cxn ang="0">
                  <a:pos x="23" y="42"/>
                </a:cxn>
                <a:cxn ang="0">
                  <a:pos x="26" y="36"/>
                </a:cxn>
                <a:cxn ang="0">
                  <a:pos x="29" y="31"/>
                </a:cxn>
                <a:cxn ang="0">
                  <a:pos x="34" y="22"/>
                </a:cxn>
                <a:cxn ang="0">
                  <a:pos x="38" y="14"/>
                </a:cxn>
                <a:cxn ang="0">
                  <a:pos x="42" y="7"/>
                </a:cxn>
                <a:cxn ang="0">
                  <a:pos x="48" y="1"/>
                </a:cxn>
                <a:cxn ang="0">
                  <a:pos x="51" y="1"/>
                </a:cxn>
                <a:cxn ang="0">
                  <a:pos x="47" y="9"/>
                </a:cxn>
                <a:cxn ang="0">
                  <a:pos x="44" y="17"/>
                </a:cxn>
                <a:cxn ang="0">
                  <a:pos x="41" y="25"/>
                </a:cxn>
                <a:cxn ang="0">
                  <a:pos x="38" y="32"/>
                </a:cxn>
                <a:cxn ang="0">
                  <a:pos x="35" y="41"/>
                </a:cxn>
                <a:cxn ang="0">
                  <a:pos x="35" y="42"/>
                </a:cxn>
                <a:cxn ang="0">
                  <a:pos x="38" y="36"/>
                </a:cxn>
                <a:cxn ang="0">
                  <a:pos x="40" y="41"/>
                </a:cxn>
                <a:cxn ang="0">
                  <a:pos x="37" y="48"/>
                </a:cxn>
                <a:cxn ang="0">
                  <a:pos x="34" y="54"/>
                </a:cxn>
                <a:cxn ang="0">
                  <a:pos x="31" y="61"/>
                </a:cxn>
                <a:cxn ang="0">
                  <a:pos x="28" y="69"/>
                </a:cxn>
                <a:cxn ang="0">
                  <a:pos x="25" y="74"/>
                </a:cxn>
                <a:cxn ang="0">
                  <a:pos x="23" y="82"/>
                </a:cxn>
                <a:cxn ang="0">
                  <a:pos x="20" y="90"/>
                </a:cxn>
                <a:cxn ang="0">
                  <a:pos x="10" y="89"/>
                </a:cxn>
                <a:cxn ang="0">
                  <a:pos x="0" y="89"/>
                </a:cxn>
                <a:cxn ang="0">
                  <a:pos x="1" y="79"/>
                </a:cxn>
                <a:cxn ang="0">
                  <a:pos x="3" y="71"/>
                </a:cxn>
                <a:cxn ang="0">
                  <a:pos x="6" y="60"/>
                </a:cxn>
                <a:cxn ang="0">
                  <a:pos x="10" y="47"/>
                </a:cxn>
                <a:cxn ang="0">
                  <a:pos x="12" y="39"/>
                </a:cxn>
                <a:cxn ang="0">
                  <a:pos x="15" y="32"/>
                </a:cxn>
                <a:cxn ang="0">
                  <a:pos x="20" y="20"/>
                </a:cxn>
                <a:cxn ang="0">
                  <a:pos x="26" y="10"/>
                </a:cxn>
                <a:cxn ang="0">
                  <a:pos x="29" y="4"/>
                </a:cxn>
                <a:cxn ang="0">
                  <a:pos x="29" y="4"/>
                </a:cxn>
                <a:cxn ang="0">
                  <a:pos x="26" y="13"/>
                </a:cxn>
                <a:cxn ang="0">
                  <a:pos x="22" y="23"/>
                </a:cxn>
                <a:cxn ang="0">
                  <a:pos x="18" y="35"/>
                </a:cxn>
                <a:cxn ang="0">
                  <a:pos x="15" y="45"/>
                </a:cxn>
                <a:cxn ang="0">
                  <a:pos x="10" y="55"/>
                </a:cxn>
                <a:cxn ang="0">
                  <a:pos x="18" y="41"/>
                </a:cxn>
                <a:cxn ang="0">
                  <a:pos x="20" y="33"/>
                </a:cxn>
                <a:cxn ang="0">
                  <a:pos x="25" y="25"/>
                </a:cxn>
                <a:cxn ang="0">
                  <a:pos x="29" y="16"/>
                </a:cxn>
                <a:cxn ang="0">
                  <a:pos x="32" y="9"/>
                </a:cxn>
                <a:cxn ang="0">
                  <a:pos x="35" y="7"/>
                </a:cxn>
              </a:cxnLst>
              <a:rect l="0" t="0" r="r" b="b"/>
              <a:pathLst>
                <a:path w="53" h="90">
                  <a:moveTo>
                    <a:pt x="35" y="7"/>
                  </a:moveTo>
                  <a:lnTo>
                    <a:pt x="37" y="3"/>
                  </a:lnTo>
                  <a:lnTo>
                    <a:pt x="40" y="1"/>
                  </a:lnTo>
                  <a:lnTo>
                    <a:pt x="40" y="0"/>
                  </a:lnTo>
                  <a:lnTo>
                    <a:pt x="40" y="1"/>
                  </a:lnTo>
                  <a:lnTo>
                    <a:pt x="40" y="3"/>
                  </a:lnTo>
                  <a:lnTo>
                    <a:pt x="38" y="7"/>
                  </a:lnTo>
                  <a:lnTo>
                    <a:pt x="37" y="10"/>
                  </a:lnTo>
                  <a:lnTo>
                    <a:pt x="35" y="16"/>
                  </a:lnTo>
                  <a:lnTo>
                    <a:pt x="32" y="20"/>
                  </a:lnTo>
                  <a:lnTo>
                    <a:pt x="29" y="25"/>
                  </a:lnTo>
                  <a:lnTo>
                    <a:pt x="28" y="31"/>
                  </a:lnTo>
                  <a:lnTo>
                    <a:pt x="25" y="35"/>
                  </a:lnTo>
                  <a:lnTo>
                    <a:pt x="23" y="39"/>
                  </a:lnTo>
                  <a:lnTo>
                    <a:pt x="22" y="44"/>
                  </a:lnTo>
                  <a:lnTo>
                    <a:pt x="20" y="47"/>
                  </a:lnTo>
                  <a:lnTo>
                    <a:pt x="20" y="50"/>
                  </a:lnTo>
                  <a:lnTo>
                    <a:pt x="22" y="47"/>
                  </a:lnTo>
                  <a:lnTo>
                    <a:pt x="23" y="45"/>
                  </a:lnTo>
                  <a:lnTo>
                    <a:pt x="23" y="42"/>
                  </a:lnTo>
                  <a:lnTo>
                    <a:pt x="25" y="41"/>
                  </a:lnTo>
                  <a:lnTo>
                    <a:pt x="26" y="36"/>
                  </a:lnTo>
                  <a:lnTo>
                    <a:pt x="28" y="33"/>
                  </a:lnTo>
                  <a:lnTo>
                    <a:pt x="29" y="31"/>
                  </a:lnTo>
                  <a:lnTo>
                    <a:pt x="32" y="26"/>
                  </a:lnTo>
                  <a:lnTo>
                    <a:pt x="34" y="22"/>
                  </a:lnTo>
                  <a:lnTo>
                    <a:pt x="37" y="19"/>
                  </a:lnTo>
                  <a:lnTo>
                    <a:pt x="38" y="14"/>
                  </a:lnTo>
                  <a:lnTo>
                    <a:pt x="40" y="11"/>
                  </a:lnTo>
                  <a:lnTo>
                    <a:pt x="42" y="7"/>
                  </a:lnTo>
                  <a:lnTo>
                    <a:pt x="44" y="6"/>
                  </a:lnTo>
                  <a:lnTo>
                    <a:pt x="48" y="1"/>
                  </a:lnTo>
                  <a:lnTo>
                    <a:pt x="53" y="0"/>
                  </a:lnTo>
                  <a:lnTo>
                    <a:pt x="51" y="1"/>
                  </a:lnTo>
                  <a:lnTo>
                    <a:pt x="48" y="6"/>
                  </a:lnTo>
                  <a:lnTo>
                    <a:pt x="47" y="9"/>
                  </a:lnTo>
                  <a:lnTo>
                    <a:pt x="45" y="13"/>
                  </a:lnTo>
                  <a:lnTo>
                    <a:pt x="44" y="17"/>
                  </a:lnTo>
                  <a:lnTo>
                    <a:pt x="44" y="20"/>
                  </a:lnTo>
                  <a:lnTo>
                    <a:pt x="41" y="25"/>
                  </a:lnTo>
                  <a:lnTo>
                    <a:pt x="40" y="29"/>
                  </a:lnTo>
                  <a:lnTo>
                    <a:pt x="38" y="32"/>
                  </a:lnTo>
                  <a:lnTo>
                    <a:pt x="37" y="36"/>
                  </a:lnTo>
                  <a:lnTo>
                    <a:pt x="35" y="41"/>
                  </a:lnTo>
                  <a:lnTo>
                    <a:pt x="35" y="44"/>
                  </a:lnTo>
                  <a:lnTo>
                    <a:pt x="35" y="42"/>
                  </a:lnTo>
                  <a:lnTo>
                    <a:pt x="37" y="39"/>
                  </a:lnTo>
                  <a:lnTo>
                    <a:pt x="38" y="36"/>
                  </a:lnTo>
                  <a:lnTo>
                    <a:pt x="40" y="36"/>
                  </a:lnTo>
                  <a:lnTo>
                    <a:pt x="40" y="41"/>
                  </a:lnTo>
                  <a:lnTo>
                    <a:pt x="38" y="44"/>
                  </a:lnTo>
                  <a:lnTo>
                    <a:pt x="37" y="48"/>
                  </a:lnTo>
                  <a:lnTo>
                    <a:pt x="35" y="51"/>
                  </a:lnTo>
                  <a:lnTo>
                    <a:pt x="34" y="54"/>
                  </a:lnTo>
                  <a:lnTo>
                    <a:pt x="32" y="58"/>
                  </a:lnTo>
                  <a:lnTo>
                    <a:pt x="31" y="61"/>
                  </a:lnTo>
                  <a:lnTo>
                    <a:pt x="29" y="64"/>
                  </a:lnTo>
                  <a:lnTo>
                    <a:pt x="28" y="69"/>
                  </a:lnTo>
                  <a:lnTo>
                    <a:pt x="26" y="71"/>
                  </a:lnTo>
                  <a:lnTo>
                    <a:pt x="25" y="74"/>
                  </a:lnTo>
                  <a:lnTo>
                    <a:pt x="23" y="79"/>
                  </a:lnTo>
                  <a:lnTo>
                    <a:pt x="23" y="82"/>
                  </a:lnTo>
                  <a:lnTo>
                    <a:pt x="22" y="86"/>
                  </a:lnTo>
                  <a:lnTo>
                    <a:pt x="20" y="90"/>
                  </a:lnTo>
                  <a:lnTo>
                    <a:pt x="15" y="90"/>
                  </a:lnTo>
                  <a:lnTo>
                    <a:pt x="10" y="89"/>
                  </a:lnTo>
                  <a:lnTo>
                    <a:pt x="4" y="89"/>
                  </a:lnTo>
                  <a:lnTo>
                    <a:pt x="0" y="89"/>
                  </a:lnTo>
                  <a:lnTo>
                    <a:pt x="0" y="85"/>
                  </a:lnTo>
                  <a:lnTo>
                    <a:pt x="1" y="79"/>
                  </a:lnTo>
                  <a:lnTo>
                    <a:pt x="1" y="74"/>
                  </a:lnTo>
                  <a:lnTo>
                    <a:pt x="3" y="71"/>
                  </a:lnTo>
                  <a:lnTo>
                    <a:pt x="3" y="66"/>
                  </a:lnTo>
                  <a:lnTo>
                    <a:pt x="6" y="60"/>
                  </a:lnTo>
                  <a:lnTo>
                    <a:pt x="7" y="54"/>
                  </a:lnTo>
                  <a:lnTo>
                    <a:pt x="10" y="47"/>
                  </a:lnTo>
                  <a:lnTo>
                    <a:pt x="10" y="44"/>
                  </a:lnTo>
                  <a:lnTo>
                    <a:pt x="12" y="39"/>
                  </a:lnTo>
                  <a:lnTo>
                    <a:pt x="13" y="36"/>
                  </a:lnTo>
                  <a:lnTo>
                    <a:pt x="15" y="32"/>
                  </a:lnTo>
                  <a:lnTo>
                    <a:pt x="18" y="26"/>
                  </a:lnTo>
                  <a:lnTo>
                    <a:pt x="20" y="20"/>
                  </a:lnTo>
                  <a:lnTo>
                    <a:pt x="23" y="14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29" y="4"/>
                  </a:lnTo>
                  <a:lnTo>
                    <a:pt x="29" y="3"/>
                  </a:lnTo>
                  <a:lnTo>
                    <a:pt x="29" y="4"/>
                  </a:lnTo>
                  <a:lnTo>
                    <a:pt x="28" y="7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2" y="23"/>
                  </a:lnTo>
                  <a:lnTo>
                    <a:pt x="20" y="29"/>
                  </a:lnTo>
                  <a:lnTo>
                    <a:pt x="18" y="35"/>
                  </a:lnTo>
                  <a:lnTo>
                    <a:pt x="16" y="39"/>
                  </a:lnTo>
                  <a:lnTo>
                    <a:pt x="15" y="45"/>
                  </a:lnTo>
                  <a:lnTo>
                    <a:pt x="12" y="51"/>
                  </a:lnTo>
                  <a:lnTo>
                    <a:pt x="10" y="55"/>
                  </a:lnTo>
                  <a:lnTo>
                    <a:pt x="16" y="45"/>
                  </a:lnTo>
                  <a:lnTo>
                    <a:pt x="18" y="41"/>
                  </a:lnTo>
                  <a:lnTo>
                    <a:pt x="20" y="38"/>
                  </a:lnTo>
                  <a:lnTo>
                    <a:pt x="20" y="33"/>
                  </a:lnTo>
                  <a:lnTo>
                    <a:pt x="23" y="29"/>
                  </a:lnTo>
                  <a:lnTo>
                    <a:pt x="25" y="25"/>
                  </a:lnTo>
                  <a:lnTo>
                    <a:pt x="26" y="20"/>
                  </a:lnTo>
                  <a:lnTo>
                    <a:pt x="29" y="16"/>
                  </a:lnTo>
                  <a:lnTo>
                    <a:pt x="31" y="13"/>
                  </a:lnTo>
                  <a:lnTo>
                    <a:pt x="32" y="9"/>
                  </a:lnTo>
                  <a:lnTo>
                    <a:pt x="35" y="7"/>
                  </a:lnTo>
                  <a:lnTo>
                    <a:pt x="3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7" name="Freeform 195"/>
            <p:cNvSpPr>
              <a:spLocks/>
            </p:cNvSpPr>
            <p:nvPr/>
          </p:nvSpPr>
          <p:spPr bwMode="auto">
            <a:xfrm>
              <a:off x="4792663" y="3316288"/>
              <a:ext cx="88900" cy="134938"/>
            </a:xfrm>
            <a:custGeom>
              <a:avLst/>
              <a:gdLst/>
              <a:ahLst/>
              <a:cxnLst>
                <a:cxn ang="0">
                  <a:pos x="21" y="9"/>
                </a:cxn>
                <a:cxn ang="0">
                  <a:pos x="25" y="16"/>
                </a:cxn>
                <a:cxn ang="0">
                  <a:pos x="28" y="25"/>
                </a:cxn>
                <a:cxn ang="0">
                  <a:pos x="33" y="33"/>
                </a:cxn>
                <a:cxn ang="0">
                  <a:pos x="37" y="41"/>
                </a:cxn>
                <a:cxn ang="0">
                  <a:pos x="41" y="48"/>
                </a:cxn>
                <a:cxn ang="0">
                  <a:pos x="46" y="55"/>
                </a:cxn>
                <a:cxn ang="0">
                  <a:pos x="44" y="51"/>
                </a:cxn>
                <a:cxn ang="0">
                  <a:pos x="40" y="39"/>
                </a:cxn>
                <a:cxn ang="0">
                  <a:pos x="36" y="29"/>
                </a:cxn>
                <a:cxn ang="0">
                  <a:pos x="31" y="17"/>
                </a:cxn>
                <a:cxn ang="0">
                  <a:pos x="25" y="7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30" y="14"/>
                </a:cxn>
                <a:cxn ang="0">
                  <a:pos x="36" y="26"/>
                </a:cxn>
                <a:cxn ang="0">
                  <a:pos x="40" y="36"/>
                </a:cxn>
                <a:cxn ang="0">
                  <a:pos x="44" y="44"/>
                </a:cxn>
                <a:cxn ang="0">
                  <a:pos x="49" y="54"/>
                </a:cxn>
                <a:cxn ang="0">
                  <a:pos x="53" y="66"/>
                </a:cxn>
                <a:cxn ang="0">
                  <a:pos x="55" y="74"/>
                </a:cxn>
                <a:cxn ang="0">
                  <a:pos x="50" y="79"/>
                </a:cxn>
                <a:cxn ang="0">
                  <a:pos x="40" y="83"/>
                </a:cxn>
                <a:cxn ang="0">
                  <a:pos x="33" y="83"/>
                </a:cxn>
                <a:cxn ang="0">
                  <a:pos x="31" y="79"/>
                </a:cxn>
                <a:cxn ang="0">
                  <a:pos x="27" y="71"/>
                </a:cxn>
                <a:cxn ang="0">
                  <a:pos x="25" y="64"/>
                </a:cxn>
                <a:cxn ang="0">
                  <a:pos x="21" y="58"/>
                </a:cxn>
                <a:cxn ang="0">
                  <a:pos x="18" y="51"/>
                </a:cxn>
                <a:cxn ang="0">
                  <a:pos x="14" y="44"/>
                </a:cxn>
                <a:cxn ang="0">
                  <a:pos x="14" y="41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8" y="42"/>
                </a:cxn>
                <a:cxn ang="0">
                  <a:pos x="18" y="41"/>
                </a:cxn>
                <a:cxn ang="0">
                  <a:pos x="15" y="32"/>
                </a:cxn>
                <a:cxn ang="0">
                  <a:pos x="11" y="25"/>
                </a:cxn>
                <a:cxn ang="0">
                  <a:pos x="8" y="16"/>
                </a:cxn>
                <a:cxn ang="0">
                  <a:pos x="3" y="9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9" y="7"/>
                </a:cxn>
                <a:cxn ang="0">
                  <a:pos x="15" y="14"/>
                </a:cxn>
                <a:cxn ang="0">
                  <a:pos x="19" y="22"/>
                </a:cxn>
                <a:cxn ang="0">
                  <a:pos x="22" y="31"/>
                </a:cxn>
                <a:cxn ang="0">
                  <a:pos x="27" y="36"/>
                </a:cxn>
                <a:cxn ang="0">
                  <a:pos x="30" y="42"/>
                </a:cxn>
                <a:cxn ang="0">
                  <a:pos x="33" y="47"/>
                </a:cxn>
                <a:cxn ang="0">
                  <a:pos x="34" y="47"/>
                </a:cxn>
                <a:cxn ang="0">
                  <a:pos x="31" y="39"/>
                </a:cxn>
                <a:cxn ang="0">
                  <a:pos x="25" y="31"/>
                </a:cxn>
                <a:cxn ang="0">
                  <a:pos x="21" y="20"/>
                </a:cxn>
                <a:cxn ang="0">
                  <a:pos x="17" y="10"/>
                </a:cxn>
                <a:cxn ang="0">
                  <a:pos x="12" y="3"/>
                </a:cxn>
                <a:cxn ang="0">
                  <a:pos x="12" y="0"/>
                </a:cxn>
                <a:cxn ang="0">
                  <a:pos x="15" y="3"/>
                </a:cxn>
                <a:cxn ang="0">
                  <a:pos x="19" y="7"/>
                </a:cxn>
              </a:cxnLst>
              <a:rect l="0" t="0" r="r" b="b"/>
              <a:pathLst>
                <a:path w="56" h="85">
                  <a:moveTo>
                    <a:pt x="19" y="7"/>
                  </a:moveTo>
                  <a:lnTo>
                    <a:pt x="21" y="9"/>
                  </a:lnTo>
                  <a:lnTo>
                    <a:pt x="22" y="13"/>
                  </a:lnTo>
                  <a:lnTo>
                    <a:pt x="25" y="16"/>
                  </a:lnTo>
                  <a:lnTo>
                    <a:pt x="27" y="20"/>
                  </a:lnTo>
                  <a:lnTo>
                    <a:pt x="28" y="25"/>
                  </a:lnTo>
                  <a:lnTo>
                    <a:pt x="31" y="29"/>
                  </a:lnTo>
                  <a:lnTo>
                    <a:pt x="33" y="33"/>
                  </a:lnTo>
                  <a:lnTo>
                    <a:pt x="36" y="38"/>
                  </a:lnTo>
                  <a:lnTo>
                    <a:pt x="37" y="41"/>
                  </a:lnTo>
                  <a:lnTo>
                    <a:pt x="40" y="45"/>
                  </a:lnTo>
                  <a:lnTo>
                    <a:pt x="41" y="48"/>
                  </a:lnTo>
                  <a:lnTo>
                    <a:pt x="43" y="51"/>
                  </a:lnTo>
                  <a:lnTo>
                    <a:pt x="46" y="55"/>
                  </a:lnTo>
                  <a:lnTo>
                    <a:pt x="46" y="55"/>
                  </a:lnTo>
                  <a:lnTo>
                    <a:pt x="44" y="51"/>
                  </a:lnTo>
                  <a:lnTo>
                    <a:pt x="41" y="45"/>
                  </a:lnTo>
                  <a:lnTo>
                    <a:pt x="40" y="39"/>
                  </a:lnTo>
                  <a:lnTo>
                    <a:pt x="37" y="35"/>
                  </a:lnTo>
                  <a:lnTo>
                    <a:pt x="36" y="29"/>
                  </a:lnTo>
                  <a:lnTo>
                    <a:pt x="33" y="23"/>
                  </a:lnTo>
                  <a:lnTo>
                    <a:pt x="31" y="17"/>
                  </a:lnTo>
                  <a:lnTo>
                    <a:pt x="28" y="13"/>
                  </a:lnTo>
                  <a:lnTo>
                    <a:pt x="25" y="7"/>
                  </a:lnTo>
                  <a:lnTo>
                    <a:pt x="24" y="4"/>
                  </a:lnTo>
                  <a:lnTo>
                    <a:pt x="22" y="3"/>
                  </a:lnTo>
                  <a:lnTo>
                    <a:pt x="24" y="4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30" y="14"/>
                  </a:lnTo>
                  <a:lnTo>
                    <a:pt x="33" y="20"/>
                  </a:lnTo>
                  <a:lnTo>
                    <a:pt x="36" y="26"/>
                  </a:lnTo>
                  <a:lnTo>
                    <a:pt x="40" y="32"/>
                  </a:lnTo>
                  <a:lnTo>
                    <a:pt x="40" y="36"/>
                  </a:lnTo>
                  <a:lnTo>
                    <a:pt x="43" y="39"/>
                  </a:lnTo>
                  <a:lnTo>
                    <a:pt x="44" y="44"/>
                  </a:lnTo>
                  <a:lnTo>
                    <a:pt x="46" y="47"/>
                  </a:lnTo>
                  <a:lnTo>
                    <a:pt x="49" y="54"/>
                  </a:lnTo>
                  <a:lnTo>
                    <a:pt x="50" y="60"/>
                  </a:lnTo>
                  <a:lnTo>
                    <a:pt x="53" y="66"/>
                  </a:lnTo>
                  <a:lnTo>
                    <a:pt x="55" y="71"/>
                  </a:lnTo>
                  <a:lnTo>
                    <a:pt x="55" y="74"/>
                  </a:lnTo>
                  <a:lnTo>
                    <a:pt x="56" y="79"/>
                  </a:lnTo>
                  <a:lnTo>
                    <a:pt x="50" y="79"/>
                  </a:lnTo>
                  <a:lnTo>
                    <a:pt x="46" y="80"/>
                  </a:lnTo>
                  <a:lnTo>
                    <a:pt x="40" y="83"/>
                  </a:lnTo>
                  <a:lnTo>
                    <a:pt x="34" y="85"/>
                  </a:lnTo>
                  <a:lnTo>
                    <a:pt x="33" y="83"/>
                  </a:lnTo>
                  <a:lnTo>
                    <a:pt x="33" y="82"/>
                  </a:lnTo>
                  <a:lnTo>
                    <a:pt x="31" y="79"/>
                  </a:lnTo>
                  <a:lnTo>
                    <a:pt x="30" y="74"/>
                  </a:lnTo>
                  <a:lnTo>
                    <a:pt x="27" y="71"/>
                  </a:lnTo>
                  <a:lnTo>
                    <a:pt x="25" y="69"/>
                  </a:lnTo>
                  <a:lnTo>
                    <a:pt x="25" y="64"/>
                  </a:lnTo>
                  <a:lnTo>
                    <a:pt x="24" y="61"/>
                  </a:lnTo>
                  <a:lnTo>
                    <a:pt x="21" y="58"/>
                  </a:lnTo>
                  <a:lnTo>
                    <a:pt x="19" y="54"/>
                  </a:lnTo>
                  <a:lnTo>
                    <a:pt x="18" y="51"/>
                  </a:lnTo>
                  <a:lnTo>
                    <a:pt x="17" y="48"/>
                  </a:lnTo>
                  <a:lnTo>
                    <a:pt x="14" y="44"/>
                  </a:lnTo>
                  <a:lnTo>
                    <a:pt x="14" y="41"/>
                  </a:lnTo>
                  <a:lnTo>
                    <a:pt x="14" y="41"/>
                  </a:lnTo>
                  <a:lnTo>
                    <a:pt x="14" y="39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7" y="39"/>
                  </a:lnTo>
                  <a:lnTo>
                    <a:pt x="18" y="42"/>
                  </a:lnTo>
                  <a:lnTo>
                    <a:pt x="19" y="44"/>
                  </a:lnTo>
                  <a:lnTo>
                    <a:pt x="18" y="41"/>
                  </a:lnTo>
                  <a:lnTo>
                    <a:pt x="17" y="36"/>
                  </a:lnTo>
                  <a:lnTo>
                    <a:pt x="15" y="32"/>
                  </a:lnTo>
                  <a:lnTo>
                    <a:pt x="12" y="28"/>
                  </a:lnTo>
                  <a:lnTo>
                    <a:pt x="11" y="25"/>
                  </a:lnTo>
                  <a:lnTo>
                    <a:pt x="9" y="20"/>
                  </a:lnTo>
                  <a:lnTo>
                    <a:pt x="8" y="16"/>
                  </a:lnTo>
                  <a:lnTo>
                    <a:pt x="6" y="11"/>
                  </a:lnTo>
                  <a:lnTo>
                    <a:pt x="3" y="9"/>
                  </a:lnTo>
                  <a:lnTo>
                    <a:pt x="2" y="6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8" y="6"/>
                  </a:lnTo>
                  <a:lnTo>
                    <a:pt x="9" y="7"/>
                  </a:lnTo>
                  <a:lnTo>
                    <a:pt x="12" y="11"/>
                  </a:lnTo>
                  <a:lnTo>
                    <a:pt x="15" y="14"/>
                  </a:lnTo>
                  <a:lnTo>
                    <a:pt x="17" y="19"/>
                  </a:lnTo>
                  <a:lnTo>
                    <a:pt x="19" y="22"/>
                  </a:lnTo>
                  <a:lnTo>
                    <a:pt x="21" y="26"/>
                  </a:lnTo>
                  <a:lnTo>
                    <a:pt x="22" y="31"/>
                  </a:lnTo>
                  <a:lnTo>
                    <a:pt x="25" y="33"/>
                  </a:lnTo>
                  <a:lnTo>
                    <a:pt x="27" y="36"/>
                  </a:lnTo>
                  <a:lnTo>
                    <a:pt x="28" y="41"/>
                  </a:lnTo>
                  <a:lnTo>
                    <a:pt x="30" y="42"/>
                  </a:lnTo>
                  <a:lnTo>
                    <a:pt x="31" y="45"/>
                  </a:lnTo>
                  <a:lnTo>
                    <a:pt x="33" y="47"/>
                  </a:lnTo>
                  <a:lnTo>
                    <a:pt x="36" y="50"/>
                  </a:lnTo>
                  <a:lnTo>
                    <a:pt x="34" y="47"/>
                  </a:lnTo>
                  <a:lnTo>
                    <a:pt x="33" y="44"/>
                  </a:lnTo>
                  <a:lnTo>
                    <a:pt x="31" y="39"/>
                  </a:lnTo>
                  <a:lnTo>
                    <a:pt x="28" y="35"/>
                  </a:lnTo>
                  <a:lnTo>
                    <a:pt x="25" y="31"/>
                  </a:lnTo>
                  <a:lnTo>
                    <a:pt x="24" y="25"/>
                  </a:lnTo>
                  <a:lnTo>
                    <a:pt x="21" y="20"/>
                  </a:lnTo>
                  <a:lnTo>
                    <a:pt x="18" y="16"/>
                  </a:lnTo>
                  <a:lnTo>
                    <a:pt x="17" y="10"/>
                  </a:lnTo>
                  <a:lnTo>
                    <a:pt x="14" y="7"/>
                  </a:lnTo>
                  <a:lnTo>
                    <a:pt x="12" y="3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14" y="1"/>
                  </a:lnTo>
                  <a:lnTo>
                    <a:pt x="15" y="3"/>
                  </a:lnTo>
                  <a:lnTo>
                    <a:pt x="19" y="7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8" name="Freeform 196"/>
            <p:cNvSpPr>
              <a:spLocks/>
            </p:cNvSpPr>
            <p:nvPr/>
          </p:nvSpPr>
          <p:spPr bwMode="auto">
            <a:xfrm>
              <a:off x="4408488" y="3722688"/>
              <a:ext cx="579437" cy="95250"/>
            </a:xfrm>
            <a:custGeom>
              <a:avLst/>
              <a:gdLst/>
              <a:ahLst/>
              <a:cxnLst>
                <a:cxn ang="0">
                  <a:pos x="13" y="26"/>
                </a:cxn>
                <a:cxn ang="0">
                  <a:pos x="4" y="26"/>
                </a:cxn>
                <a:cxn ang="0">
                  <a:pos x="20" y="32"/>
                </a:cxn>
                <a:cxn ang="0">
                  <a:pos x="43" y="42"/>
                </a:cxn>
                <a:cxn ang="0">
                  <a:pos x="38" y="46"/>
                </a:cxn>
                <a:cxn ang="0">
                  <a:pos x="60" y="46"/>
                </a:cxn>
                <a:cxn ang="0">
                  <a:pos x="84" y="51"/>
                </a:cxn>
                <a:cxn ang="0">
                  <a:pos x="96" y="55"/>
                </a:cxn>
                <a:cxn ang="0">
                  <a:pos x="74" y="52"/>
                </a:cxn>
                <a:cxn ang="0">
                  <a:pos x="57" y="57"/>
                </a:cxn>
                <a:cxn ang="0">
                  <a:pos x="79" y="55"/>
                </a:cxn>
                <a:cxn ang="0">
                  <a:pos x="109" y="57"/>
                </a:cxn>
                <a:cxn ang="0">
                  <a:pos x="131" y="58"/>
                </a:cxn>
                <a:cxn ang="0">
                  <a:pos x="153" y="58"/>
                </a:cxn>
                <a:cxn ang="0">
                  <a:pos x="175" y="60"/>
                </a:cxn>
                <a:cxn ang="0">
                  <a:pos x="197" y="60"/>
                </a:cxn>
                <a:cxn ang="0">
                  <a:pos x="222" y="57"/>
                </a:cxn>
                <a:cxn ang="0">
                  <a:pos x="247" y="55"/>
                </a:cxn>
                <a:cxn ang="0">
                  <a:pos x="272" y="51"/>
                </a:cxn>
                <a:cxn ang="0">
                  <a:pos x="266" y="55"/>
                </a:cxn>
                <a:cxn ang="0">
                  <a:pos x="295" y="46"/>
                </a:cxn>
                <a:cxn ang="0">
                  <a:pos x="323" y="36"/>
                </a:cxn>
                <a:cxn ang="0">
                  <a:pos x="351" y="22"/>
                </a:cxn>
                <a:cxn ang="0">
                  <a:pos x="351" y="17"/>
                </a:cxn>
                <a:cxn ang="0">
                  <a:pos x="329" y="30"/>
                </a:cxn>
                <a:cxn ang="0">
                  <a:pos x="340" y="23"/>
                </a:cxn>
                <a:cxn ang="0">
                  <a:pos x="324" y="30"/>
                </a:cxn>
                <a:cxn ang="0">
                  <a:pos x="330" y="22"/>
                </a:cxn>
                <a:cxn ang="0">
                  <a:pos x="348" y="11"/>
                </a:cxn>
                <a:cxn ang="0">
                  <a:pos x="365" y="0"/>
                </a:cxn>
                <a:cxn ang="0">
                  <a:pos x="307" y="23"/>
                </a:cxn>
                <a:cxn ang="0">
                  <a:pos x="332" y="13"/>
                </a:cxn>
                <a:cxn ang="0">
                  <a:pos x="346" y="1"/>
                </a:cxn>
                <a:cxn ang="0">
                  <a:pos x="326" y="8"/>
                </a:cxn>
                <a:cxn ang="0">
                  <a:pos x="302" y="17"/>
                </a:cxn>
                <a:cxn ang="0">
                  <a:pos x="275" y="26"/>
                </a:cxn>
                <a:cxn ang="0">
                  <a:pos x="248" y="33"/>
                </a:cxn>
                <a:cxn ang="0">
                  <a:pos x="229" y="36"/>
                </a:cxn>
                <a:cxn ang="0">
                  <a:pos x="210" y="38"/>
                </a:cxn>
                <a:cxn ang="0">
                  <a:pos x="190" y="39"/>
                </a:cxn>
                <a:cxn ang="0">
                  <a:pos x="168" y="39"/>
                </a:cxn>
                <a:cxn ang="0">
                  <a:pos x="149" y="36"/>
                </a:cxn>
                <a:cxn ang="0">
                  <a:pos x="128" y="36"/>
                </a:cxn>
                <a:cxn ang="0">
                  <a:pos x="111" y="33"/>
                </a:cxn>
                <a:cxn ang="0">
                  <a:pos x="92" y="32"/>
                </a:cxn>
                <a:cxn ang="0">
                  <a:pos x="74" y="27"/>
                </a:cxn>
                <a:cxn ang="0">
                  <a:pos x="57" y="24"/>
                </a:cxn>
                <a:cxn ang="0">
                  <a:pos x="36" y="19"/>
                </a:cxn>
                <a:cxn ang="0">
                  <a:pos x="23" y="17"/>
                </a:cxn>
                <a:cxn ang="0">
                  <a:pos x="43" y="23"/>
                </a:cxn>
                <a:cxn ang="0">
                  <a:pos x="62" y="27"/>
                </a:cxn>
                <a:cxn ang="0">
                  <a:pos x="43" y="24"/>
                </a:cxn>
                <a:cxn ang="0">
                  <a:pos x="20" y="20"/>
                </a:cxn>
              </a:cxnLst>
              <a:rect l="0" t="0" r="r" b="b"/>
              <a:pathLst>
                <a:path w="365" h="60">
                  <a:moveTo>
                    <a:pt x="14" y="22"/>
                  </a:moveTo>
                  <a:lnTo>
                    <a:pt x="57" y="35"/>
                  </a:lnTo>
                  <a:lnTo>
                    <a:pt x="52" y="36"/>
                  </a:lnTo>
                  <a:lnTo>
                    <a:pt x="17" y="27"/>
                  </a:lnTo>
                  <a:lnTo>
                    <a:pt x="13" y="26"/>
                  </a:lnTo>
                  <a:lnTo>
                    <a:pt x="8" y="24"/>
                  </a:lnTo>
                  <a:lnTo>
                    <a:pt x="4" y="23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4" y="26"/>
                  </a:lnTo>
                  <a:lnTo>
                    <a:pt x="7" y="27"/>
                  </a:lnTo>
                  <a:lnTo>
                    <a:pt x="8" y="29"/>
                  </a:lnTo>
                  <a:lnTo>
                    <a:pt x="11" y="29"/>
                  </a:lnTo>
                  <a:lnTo>
                    <a:pt x="16" y="32"/>
                  </a:lnTo>
                  <a:lnTo>
                    <a:pt x="20" y="32"/>
                  </a:lnTo>
                  <a:lnTo>
                    <a:pt x="27" y="35"/>
                  </a:lnTo>
                  <a:lnTo>
                    <a:pt x="32" y="36"/>
                  </a:lnTo>
                  <a:lnTo>
                    <a:pt x="38" y="39"/>
                  </a:lnTo>
                  <a:lnTo>
                    <a:pt x="40" y="41"/>
                  </a:lnTo>
                  <a:lnTo>
                    <a:pt x="43" y="42"/>
                  </a:lnTo>
                  <a:lnTo>
                    <a:pt x="42" y="42"/>
                  </a:lnTo>
                  <a:lnTo>
                    <a:pt x="39" y="42"/>
                  </a:lnTo>
                  <a:lnTo>
                    <a:pt x="35" y="42"/>
                  </a:lnTo>
                  <a:lnTo>
                    <a:pt x="33" y="42"/>
                  </a:lnTo>
                  <a:lnTo>
                    <a:pt x="38" y="46"/>
                  </a:lnTo>
                  <a:lnTo>
                    <a:pt x="42" y="46"/>
                  </a:lnTo>
                  <a:lnTo>
                    <a:pt x="45" y="46"/>
                  </a:lnTo>
                  <a:lnTo>
                    <a:pt x="49" y="46"/>
                  </a:lnTo>
                  <a:lnTo>
                    <a:pt x="55" y="46"/>
                  </a:lnTo>
                  <a:lnTo>
                    <a:pt x="60" y="46"/>
                  </a:lnTo>
                  <a:lnTo>
                    <a:pt x="64" y="48"/>
                  </a:lnTo>
                  <a:lnTo>
                    <a:pt x="68" y="48"/>
                  </a:lnTo>
                  <a:lnTo>
                    <a:pt x="74" y="49"/>
                  </a:lnTo>
                  <a:lnTo>
                    <a:pt x="79" y="49"/>
                  </a:lnTo>
                  <a:lnTo>
                    <a:pt x="84" y="51"/>
                  </a:lnTo>
                  <a:lnTo>
                    <a:pt x="89" y="51"/>
                  </a:lnTo>
                  <a:lnTo>
                    <a:pt x="93" y="52"/>
                  </a:lnTo>
                  <a:lnTo>
                    <a:pt x="98" y="52"/>
                  </a:lnTo>
                  <a:lnTo>
                    <a:pt x="102" y="54"/>
                  </a:lnTo>
                  <a:lnTo>
                    <a:pt x="96" y="55"/>
                  </a:lnTo>
                  <a:lnTo>
                    <a:pt x="92" y="55"/>
                  </a:lnTo>
                  <a:lnTo>
                    <a:pt x="87" y="54"/>
                  </a:lnTo>
                  <a:lnTo>
                    <a:pt x="83" y="54"/>
                  </a:lnTo>
                  <a:lnTo>
                    <a:pt x="79" y="54"/>
                  </a:lnTo>
                  <a:lnTo>
                    <a:pt x="74" y="52"/>
                  </a:lnTo>
                  <a:lnTo>
                    <a:pt x="70" y="52"/>
                  </a:lnTo>
                  <a:lnTo>
                    <a:pt x="65" y="52"/>
                  </a:lnTo>
                  <a:lnTo>
                    <a:pt x="62" y="54"/>
                  </a:lnTo>
                  <a:lnTo>
                    <a:pt x="58" y="55"/>
                  </a:lnTo>
                  <a:lnTo>
                    <a:pt x="57" y="57"/>
                  </a:lnTo>
                  <a:lnTo>
                    <a:pt x="61" y="57"/>
                  </a:lnTo>
                  <a:lnTo>
                    <a:pt x="65" y="57"/>
                  </a:lnTo>
                  <a:lnTo>
                    <a:pt x="70" y="55"/>
                  </a:lnTo>
                  <a:lnTo>
                    <a:pt x="74" y="55"/>
                  </a:lnTo>
                  <a:lnTo>
                    <a:pt x="79" y="55"/>
                  </a:lnTo>
                  <a:lnTo>
                    <a:pt x="83" y="55"/>
                  </a:lnTo>
                  <a:lnTo>
                    <a:pt x="87" y="55"/>
                  </a:lnTo>
                  <a:lnTo>
                    <a:pt x="92" y="57"/>
                  </a:lnTo>
                  <a:lnTo>
                    <a:pt x="95" y="57"/>
                  </a:lnTo>
                  <a:lnTo>
                    <a:pt x="109" y="57"/>
                  </a:lnTo>
                  <a:lnTo>
                    <a:pt x="114" y="57"/>
                  </a:lnTo>
                  <a:lnTo>
                    <a:pt x="118" y="57"/>
                  </a:lnTo>
                  <a:lnTo>
                    <a:pt x="122" y="57"/>
                  </a:lnTo>
                  <a:lnTo>
                    <a:pt x="127" y="58"/>
                  </a:lnTo>
                  <a:lnTo>
                    <a:pt x="131" y="58"/>
                  </a:lnTo>
                  <a:lnTo>
                    <a:pt x="136" y="58"/>
                  </a:lnTo>
                  <a:lnTo>
                    <a:pt x="140" y="58"/>
                  </a:lnTo>
                  <a:lnTo>
                    <a:pt x="144" y="58"/>
                  </a:lnTo>
                  <a:lnTo>
                    <a:pt x="149" y="58"/>
                  </a:lnTo>
                  <a:lnTo>
                    <a:pt x="153" y="58"/>
                  </a:lnTo>
                  <a:lnTo>
                    <a:pt x="158" y="58"/>
                  </a:lnTo>
                  <a:lnTo>
                    <a:pt x="162" y="60"/>
                  </a:lnTo>
                  <a:lnTo>
                    <a:pt x="166" y="60"/>
                  </a:lnTo>
                  <a:lnTo>
                    <a:pt x="171" y="60"/>
                  </a:lnTo>
                  <a:lnTo>
                    <a:pt x="175" y="60"/>
                  </a:lnTo>
                  <a:lnTo>
                    <a:pt x="180" y="60"/>
                  </a:lnTo>
                  <a:lnTo>
                    <a:pt x="184" y="60"/>
                  </a:lnTo>
                  <a:lnTo>
                    <a:pt x="188" y="60"/>
                  </a:lnTo>
                  <a:lnTo>
                    <a:pt x="193" y="60"/>
                  </a:lnTo>
                  <a:lnTo>
                    <a:pt x="197" y="60"/>
                  </a:lnTo>
                  <a:lnTo>
                    <a:pt x="201" y="58"/>
                  </a:lnTo>
                  <a:lnTo>
                    <a:pt x="207" y="58"/>
                  </a:lnTo>
                  <a:lnTo>
                    <a:pt x="212" y="57"/>
                  </a:lnTo>
                  <a:lnTo>
                    <a:pt x="218" y="57"/>
                  </a:lnTo>
                  <a:lnTo>
                    <a:pt x="222" y="57"/>
                  </a:lnTo>
                  <a:lnTo>
                    <a:pt x="228" y="57"/>
                  </a:lnTo>
                  <a:lnTo>
                    <a:pt x="232" y="55"/>
                  </a:lnTo>
                  <a:lnTo>
                    <a:pt x="238" y="55"/>
                  </a:lnTo>
                  <a:lnTo>
                    <a:pt x="242" y="55"/>
                  </a:lnTo>
                  <a:lnTo>
                    <a:pt x="247" y="55"/>
                  </a:lnTo>
                  <a:lnTo>
                    <a:pt x="251" y="54"/>
                  </a:lnTo>
                  <a:lnTo>
                    <a:pt x="257" y="54"/>
                  </a:lnTo>
                  <a:lnTo>
                    <a:pt x="261" y="52"/>
                  </a:lnTo>
                  <a:lnTo>
                    <a:pt x="267" y="52"/>
                  </a:lnTo>
                  <a:lnTo>
                    <a:pt x="272" y="51"/>
                  </a:lnTo>
                  <a:lnTo>
                    <a:pt x="278" y="51"/>
                  </a:lnTo>
                  <a:lnTo>
                    <a:pt x="273" y="52"/>
                  </a:lnTo>
                  <a:lnTo>
                    <a:pt x="270" y="54"/>
                  </a:lnTo>
                  <a:lnTo>
                    <a:pt x="267" y="54"/>
                  </a:lnTo>
                  <a:lnTo>
                    <a:pt x="266" y="55"/>
                  </a:lnTo>
                  <a:lnTo>
                    <a:pt x="272" y="54"/>
                  </a:lnTo>
                  <a:lnTo>
                    <a:pt x="278" y="52"/>
                  </a:lnTo>
                  <a:lnTo>
                    <a:pt x="283" y="51"/>
                  </a:lnTo>
                  <a:lnTo>
                    <a:pt x="289" y="49"/>
                  </a:lnTo>
                  <a:lnTo>
                    <a:pt x="295" y="46"/>
                  </a:lnTo>
                  <a:lnTo>
                    <a:pt x="301" y="45"/>
                  </a:lnTo>
                  <a:lnTo>
                    <a:pt x="307" y="44"/>
                  </a:lnTo>
                  <a:lnTo>
                    <a:pt x="313" y="41"/>
                  </a:lnTo>
                  <a:lnTo>
                    <a:pt x="317" y="38"/>
                  </a:lnTo>
                  <a:lnTo>
                    <a:pt x="323" y="36"/>
                  </a:lnTo>
                  <a:lnTo>
                    <a:pt x="329" y="33"/>
                  </a:lnTo>
                  <a:lnTo>
                    <a:pt x="335" y="30"/>
                  </a:lnTo>
                  <a:lnTo>
                    <a:pt x="339" y="27"/>
                  </a:lnTo>
                  <a:lnTo>
                    <a:pt x="345" y="24"/>
                  </a:lnTo>
                  <a:lnTo>
                    <a:pt x="351" y="22"/>
                  </a:lnTo>
                  <a:lnTo>
                    <a:pt x="357" y="20"/>
                  </a:lnTo>
                  <a:lnTo>
                    <a:pt x="362" y="14"/>
                  </a:lnTo>
                  <a:lnTo>
                    <a:pt x="359" y="14"/>
                  </a:lnTo>
                  <a:lnTo>
                    <a:pt x="355" y="16"/>
                  </a:lnTo>
                  <a:lnTo>
                    <a:pt x="351" y="17"/>
                  </a:lnTo>
                  <a:lnTo>
                    <a:pt x="346" y="22"/>
                  </a:lnTo>
                  <a:lnTo>
                    <a:pt x="342" y="23"/>
                  </a:lnTo>
                  <a:lnTo>
                    <a:pt x="336" y="26"/>
                  </a:lnTo>
                  <a:lnTo>
                    <a:pt x="332" y="27"/>
                  </a:lnTo>
                  <a:lnTo>
                    <a:pt x="329" y="30"/>
                  </a:lnTo>
                  <a:lnTo>
                    <a:pt x="330" y="27"/>
                  </a:lnTo>
                  <a:lnTo>
                    <a:pt x="335" y="26"/>
                  </a:lnTo>
                  <a:lnTo>
                    <a:pt x="336" y="26"/>
                  </a:lnTo>
                  <a:lnTo>
                    <a:pt x="339" y="24"/>
                  </a:lnTo>
                  <a:lnTo>
                    <a:pt x="340" y="23"/>
                  </a:lnTo>
                  <a:lnTo>
                    <a:pt x="340" y="23"/>
                  </a:lnTo>
                  <a:lnTo>
                    <a:pt x="336" y="23"/>
                  </a:lnTo>
                  <a:lnTo>
                    <a:pt x="332" y="26"/>
                  </a:lnTo>
                  <a:lnTo>
                    <a:pt x="326" y="29"/>
                  </a:lnTo>
                  <a:lnTo>
                    <a:pt x="324" y="30"/>
                  </a:lnTo>
                  <a:lnTo>
                    <a:pt x="316" y="35"/>
                  </a:lnTo>
                  <a:lnTo>
                    <a:pt x="319" y="30"/>
                  </a:lnTo>
                  <a:lnTo>
                    <a:pt x="324" y="26"/>
                  </a:lnTo>
                  <a:lnTo>
                    <a:pt x="326" y="24"/>
                  </a:lnTo>
                  <a:lnTo>
                    <a:pt x="330" y="22"/>
                  </a:lnTo>
                  <a:lnTo>
                    <a:pt x="333" y="20"/>
                  </a:lnTo>
                  <a:lnTo>
                    <a:pt x="338" y="19"/>
                  </a:lnTo>
                  <a:lnTo>
                    <a:pt x="340" y="16"/>
                  </a:lnTo>
                  <a:lnTo>
                    <a:pt x="345" y="14"/>
                  </a:lnTo>
                  <a:lnTo>
                    <a:pt x="348" y="11"/>
                  </a:lnTo>
                  <a:lnTo>
                    <a:pt x="351" y="10"/>
                  </a:lnTo>
                  <a:lnTo>
                    <a:pt x="357" y="7"/>
                  </a:lnTo>
                  <a:lnTo>
                    <a:pt x="362" y="4"/>
                  </a:lnTo>
                  <a:lnTo>
                    <a:pt x="364" y="1"/>
                  </a:lnTo>
                  <a:lnTo>
                    <a:pt x="365" y="0"/>
                  </a:lnTo>
                  <a:lnTo>
                    <a:pt x="348" y="8"/>
                  </a:lnTo>
                  <a:lnTo>
                    <a:pt x="327" y="17"/>
                  </a:lnTo>
                  <a:lnTo>
                    <a:pt x="307" y="27"/>
                  </a:lnTo>
                  <a:lnTo>
                    <a:pt x="304" y="27"/>
                  </a:lnTo>
                  <a:lnTo>
                    <a:pt x="307" y="23"/>
                  </a:lnTo>
                  <a:lnTo>
                    <a:pt x="311" y="22"/>
                  </a:lnTo>
                  <a:lnTo>
                    <a:pt x="316" y="20"/>
                  </a:lnTo>
                  <a:lnTo>
                    <a:pt x="321" y="17"/>
                  </a:lnTo>
                  <a:lnTo>
                    <a:pt x="327" y="16"/>
                  </a:lnTo>
                  <a:lnTo>
                    <a:pt x="332" y="13"/>
                  </a:lnTo>
                  <a:lnTo>
                    <a:pt x="338" y="11"/>
                  </a:lnTo>
                  <a:lnTo>
                    <a:pt x="342" y="8"/>
                  </a:lnTo>
                  <a:lnTo>
                    <a:pt x="354" y="0"/>
                  </a:lnTo>
                  <a:lnTo>
                    <a:pt x="349" y="0"/>
                  </a:lnTo>
                  <a:lnTo>
                    <a:pt x="346" y="1"/>
                  </a:lnTo>
                  <a:lnTo>
                    <a:pt x="342" y="1"/>
                  </a:lnTo>
                  <a:lnTo>
                    <a:pt x="339" y="3"/>
                  </a:lnTo>
                  <a:lnTo>
                    <a:pt x="335" y="4"/>
                  </a:lnTo>
                  <a:lnTo>
                    <a:pt x="330" y="7"/>
                  </a:lnTo>
                  <a:lnTo>
                    <a:pt x="326" y="8"/>
                  </a:lnTo>
                  <a:lnTo>
                    <a:pt x="323" y="10"/>
                  </a:lnTo>
                  <a:lnTo>
                    <a:pt x="317" y="11"/>
                  </a:lnTo>
                  <a:lnTo>
                    <a:pt x="313" y="13"/>
                  </a:lnTo>
                  <a:lnTo>
                    <a:pt x="307" y="16"/>
                  </a:lnTo>
                  <a:lnTo>
                    <a:pt x="302" y="17"/>
                  </a:lnTo>
                  <a:lnTo>
                    <a:pt x="297" y="19"/>
                  </a:lnTo>
                  <a:lnTo>
                    <a:pt x="292" y="22"/>
                  </a:lnTo>
                  <a:lnTo>
                    <a:pt x="286" y="23"/>
                  </a:lnTo>
                  <a:lnTo>
                    <a:pt x="282" y="24"/>
                  </a:lnTo>
                  <a:lnTo>
                    <a:pt x="275" y="26"/>
                  </a:lnTo>
                  <a:lnTo>
                    <a:pt x="269" y="27"/>
                  </a:lnTo>
                  <a:lnTo>
                    <a:pt x="261" y="30"/>
                  </a:lnTo>
                  <a:lnTo>
                    <a:pt x="256" y="32"/>
                  </a:lnTo>
                  <a:lnTo>
                    <a:pt x="251" y="32"/>
                  </a:lnTo>
                  <a:lnTo>
                    <a:pt x="248" y="33"/>
                  </a:lnTo>
                  <a:lnTo>
                    <a:pt x="244" y="33"/>
                  </a:lnTo>
                  <a:lnTo>
                    <a:pt x="241" y="35"/>
                  </a:lnTo>
                  <a:lnTo>
                    <a:pt x="238" y="35"/>
                  </a:lnTo>
                  <a:lnTo>
                    <a:pt x="234" y="36"/>
                  </a:lnTo>
                  <a:lnTo>
                    <a:pt x="229" y="36"/>
                  </a:lnTo>
                  <a:lnTo>
                    <a:pt x="226" y="36"/>
                  </a:lnTo>
                  <a:lnTo>
                    <a:pt x="222" y="36"/>
                  </a:lnTo>
                  <a:lnTo>
                    <a:pt x="219" y="38"/>
                  </a:lnTo>
                  <a:lnTo>
                    <a:pt x="215" y="38"/>
                  </a:lnTo>
                  <a:lnTo>
                    <a:pt x="210" y="38"/>
                  </a:lnTo>
                  <a:lnTo>
                    <a:pt x="206" y="38"/>
                  </a:lnTo>
                  <a:lnTo>
                    <a:pt x="203" y="39"/>
                  </a:lnTo>
                  <a:lnTo>
                    <a:pt x="199" y="39"/>
                  </a:lnTo>
                  <a:lnTo>
                    <a:pt x="196" y="39"/>
                  </a:lnTo>
                  <a:lnTo>
                    <a:pt x="190" y="39"/>
                  </a:lnTo>
                  <a:lnTo>
                    <a:pt x="187" y="39"/>
                  </a:lnTo>
                  <a:lnTo>
                    <a:pt x="181" y="39"/>
                  </a:lnTo>
                  <a:lnTo>
                    <a:pt x="177" y="39"/>
                  </a:lnTo>
                  <a:lnTo>
                    <a:pt x="172" y="39"/>
                  </a:lnTo>
                  <a:lnTo>
                    <a:pt x="168" y="39"/>
                  </a:lnTo>
                  <a:lnTo>
                    <a:pt x="163" y="39"/>
                  </a:lnTo>
                  <a:lnTo>
                    <a:pt x="159" y="39"/>
                  </a:lnTo>
                  <a:lnTo>
                    <a:pt x="156" y="38"/>
                  </a:lnTo>
                  <a:lnTo>
                    <a:pt x="152" y="38"/>
                  </a:lnTo>
                  <a:lnTo>
                    <a:pt x="149" y="36"/>
                  </a:lnTo>
                  <a:lnTo>
                    <a:pt x="144" y="36"/>
                  </a:lnTo>
                  <a:lnTo>
                    <a:pt x="140" y="36"/>
                  </a:lnTo>
                  <a:lnTo>
                    <a:pt x="137" y="36"/>
                  </a:lnTo>
                  <a:lnTo>
                    <a:pt x="133" y="36"/>
                  </a:lnTo>
                  <a:lnTo>
                    <a:pt x="128" y="36"/>
                  </a:lnTo>
                  <a:lnTo>
                    <a:pt x="125" y="35"/>
                  </a:lnTo>
                  <a:lnTo>
                    <a:pt x="121" y="35"/>
                  </a:lnTo>
                  <a:lnTo>
                    <a:pt x="118" y="33"/>
                  </a:lnTo>
                  <a:lnTo>
                    <a:pt x="115" y="33"/>
                  </a:lnTo>
                  <a:lnTo>
                    <a:pt x="111" y="33"/>
                  </a:lnTo>
                  <a:lnTo>
                    <a:pt x="106" y="33"/>
                  </a:lnTo>
                  <a:lnTo>
                    <a:pt x="103" y="32"/>
                  </a:lnTo>
                  <a:lnTo>
                    <a:pt x="100" y="32"/>
                  </a:lnTo>
                  <a:lnTo>
                    <a:pt x="96" y="32"/>
                  </a:lnTo>
                  <a:lnTo>
                    <a:pt x="92" y="32"/>
                  </a:lnTo>
                  <a:lnTo>
                    <a:pt x="89" y="30"/>
                  </a:lnTo>
                  <a:lnTo>
                    <a:pt x="86" y="30"/>
                  </a:lnTo>
                  <a:lnTo>
                    <a:pt x="81" y="29"/>
                  </a:lnTo>
                  <a:lnTo>
                    <a:pt x="77" y="29"/>
                  </a:lnTo>
                  <a:lnTo>
                    <a:pt x="74" y="27"/>
                  </a:lnTo>
                  <a:lnTo>
                    <a:pt x="71" y="27"/>
                  </a:lnTo>
                  <a:lnTo>
                    <a:pt x="67" y="26"/>
                  </a:lnTo>
                  <a:lnTo>
                    <a:pt x="62" y="26"/>
                  </a:lnTo>
                  <a:lnTo>
                    <a:pt x="60" y="24"/>
                  </a:lnTo>
                  <a:lnTo>
                    <a:pt x="57" y="24"/>
                  </a:lnTo>
                  <a:lnTo>
                    <a:pt x="52" y="23"/>
                  </a:lnTo>
                  <a:lnTo>
                    <a:pt x="49" y="22"/>
                  </a:lnTo>
                  <a:lnTo>
                    <a:pt x="45" y="22"/>
                  </a:lnTo>
                  <a:lnTo>
                    <a:pt x="42" y="22"/>
                  </a:lnTo>
                  <a:lnTo>
                    <a:pt x="36" y="19"/>
                  </a:lnTo>
                  <a:lnTo>
                    <a:pt x="32" y="17"/>
                  </a:lnTo>
                  <a:lnTo>
                    <a:pt x="26" y="16"/>
                  </a:lnTo>
                  <a:lnTo>
                    <a:pt x="20" y="16"/>
                  </a:lnTo>
                  <a:lnTo>
                    <a:pt x="21" y="17"/>
                  </a:lnTo>
                  <a:lnTo>
                    <a:pt x="23" y="17"/>
                  </a:lnTo>
                  <a:lnTo>
                    <a:pt x="26" y="17"/>
                  </a:lnTo>
                  <a:lnTo>
                    <a:pt x="30" y="19"/>
                  </a:lnTo>
                  <a:lnTo>
                    <a:pt x="36" y="22"/>
                  </a:lnTo>
                  <a:lnTo>
                    <a:pt x="39" y="22"/>
                  </a:lnTo>
                  <a:lnTo>
                    <a:pt x="43" y="23"/>
                  </a:lnTo>
                  <a:lnTo>
                    <a:pt x="46" y="23"/>
                  </a:lnTo>
                  <a:lnTo>
                    <a:pt x="51" y="24"/>
                  </a:lnTo>
                  <a:lnTo>
                    <a:pt x="54" y="26"/>
                  </a:lnTo>
                  <a:lnTo>
                    <a:pt x="58" y="26"/>
                  </a:lnTo>
                  <a:lnTo>
                    <a:pt x="62" y="27"/>
                  </a:lnTo>
                  <a:lnTo>
                    <a:pt x="67" y="29"/>
                  </a:lnTo>
                  <a:lnTo>
                    <a:pt x="57" y="27"/>
                  </a:lnTo>
                  <a:lnTo>
                    <a:pt x="54" y="26"/>
                  </a:lnTo>
                  <a:lnTo>
                    <a:pt x="49" y="26"/>
                  </a:lnTo>
                  <a:lnTo>
                    <a:pt x="43" y="24"/>
                  </a:lnTo>
                  <a:lnTo>
                    <a:pt x="38" y="24"/>
                  </a:lnTo>
                  <a:lnTo>
                    <a:pt x="30" y="22"/>
                  </a:lnTo>
                  <a:lnTo>
                    <a:pt x="24" y="22"/>
                  </a:lnTo>
                  <a:lnTo>
                    <a:pt x="21" y="20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14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9" name="Freeform 197"/>
            <p:cNvSpPr>
              <a:spLocks/>
            </p:cNvSpPr>
            <p:nvPr/>
          </p:nvSpPr>
          <p:spPr bwMode="auto">
            <a:xfrm>
              <a:off x="4391025" y="3643313"/>
              <a:ext cx="581025" cy="95250"/>
            </a:xfrm>
            <a:custGeom>
              <a:avLst/>
              <a:gdLst/>
              <a:ahLst/>
              <a:cxnLst>
                <a:cxn ang="0">
                  <a:pos x="13" y="28"/>
                </a:cxn>
                <a:cxn ang="0">
                  <a:pos x="5" y="28"/>
                </a:cxn>
                <a:cxn ang="0">
                  <a:pos x="22" y="34"/>
                </a:cxn>
                <a:cxn ang="0">
                  <a:pos x="44" y="44"/>
                </a:cxn>
                <a:cxn ang="0">
                  <a:pos x="40" y="47"/>
                </a:cxn>
                <a:cxn ang="0">
                  <a:pos x="60" y="48"/>
                </a:cxn>
                <a:cxn ang="0">
                  <a:pos x="85" y="51"/>
                </a:cxn>
                <a:cxn ang="0">
                  <a:pos x="101" y="55"/>
                </a:cxn>
                <a:cxn ang="0">
                  <a:pos x="79" y="54"/>
                </a:cxn>
                <a:cxn ang="0">
                  <a:pos x="60" y="55"/>
                </a:cxn>
                <a:cxn ang="0">
                  <a:pos x="76" y="57"/>
                </a:cxn>
                <a:cxn ang="0">
                  <a:pos x="97" y="57"/>
                </a:cxn>
                <a:cxn ang="0">
                  <a:pos x="119" y="58"/>
                </a:cxn>
                <a:cxn ang="0">
                  <a:pos x="141" y="58"/>
                </a:cxn>
                <a:cxn ang="0">
                  <a:pos x="163" y="60"/>
                </a:cxn>
                <a:cxn ang="0">
                  <a:pos x="185" y="60"/>
                </a:cxn>
                <a:cxn ang="0">
                  <a:pos x="208" y="58"/>
                </a:cxn>
                <a:cxn ang="0">
                  <a:pos x="233" y="57"/>
                </a:cxn>
                <a:cxn ang="0">
                  <a:pos x="258" y="54"/>
                </a:cxn>
                <a:cxn ang="0">
                  <a:pos x="274" y="53"/>
                </a:cxn>
                <a:cxn ang="0">
                  <a:pos x="278" y="53"/>
                </a:cxn>
                <a:cxn ang="0">
                  <a:pos x="308" y="44"/>
                </a:cxn>
                <a:cxn ang="0">
                  <a:pos x="335" y="32"/>
                </a:cxn>
                <a:cxn ang="0">
                  <a:pos x="363" y="16"/>
                </a:cxn>
                <a:cxn ang="0">
                  <a:pos x="343" y="25"/>
                </a:cxn>
                <a:cxn ang="0">
                  <a:pos x="327" y="32"/>
                </a:cxn>
                <a:cxn ang="0">
                  <a:pos x="331" y="23"/>
                </a:cxn>
                <a:cxn ang="0">
                  <a:pos x="349" y="13"/>
                </a:cxn>
                <a:cxn ang="0">
                  <a:pos x="366" y="1"/>
                </a:cxn>
                <a:cxn ang="0">
                  <a:pos x="309" y="25"/>
                </a:cxn>
                <a:cxn ang="0">
                  <a:pos x="334" y="16"/>
                </a:cxn>
                <a:cxn ang="0">
                  <a:pos x="347" y="1"/>
                </a:cxn>
                <a:cxn ang="0">
                  <a:pos x="328" y="9"/>
                </a:cxn>
                <a:cxn ang="0">
                  <a:pos x="305" y="19"/>
                </a:cxn>
                <a:cxn ang="0">
                  <a:pos x="277" y="28"/>
                </a:cxn>
                <a:cxn ang="0">
                  <a:pos x="250" y="34"/>
                </a:cxn>
                <a:cxn ang="0">
                  <a:pos x="231" y="36"/>
                </a:cxn>
                <a:cxn ang="0">
                  <a:pos x="212" y="38"/>
                </a:cxn>
                <a:cxn ang="0">
                  <a:pos x="191" y="39"/>
                </a:cxn>
                <a:cxn ang="0">
                  <a:pos x="169" y="39"/>
                </a:cxn>
                <a:cxn ang="0">
                  <a:pos x="150" y="38"/>
                </a:cxn>
                <a:cxn ang="0">
                  <a:pos x="131" y="38"/>
                </a:cxn>
                <a:cxn ang="0">
                  <a:pos x="111" y="35"/>
                </a:cxn>
                <a:cxn ang="0">
                  <a:pos x="94" y="34"/>
                </a:cxn>
                <a:cxn ang="0">
                  <a:pos x="75" y="29"/>
                </a:cxn>
                <a:cxn ang="0">
                  <a:pos x="57" y="25"/>
                </a:cxn>
                <a:cxn ang="0">
                  <a:pos x="37" y="20"/>
                </a:cxn>
                <a:cxn ang="0">
                  <a:pos x="24" y="17"/>
                </a:cxn>
                <a:cxn ang="0">
                  <a:pos x="44" y="23"/>
                </a:cxn>
                <a:cxn ang="0">
                  <a:pos x="63" y="29"/>
                </a:cxn>
                <a:cxn ang="0">
                  <a:pos x="44" y="26"/>
                </a:cxn>
                <a:cxn ang="0">
                  <a:pos x="21" y="20"/>
                </a:cxn>
              </a:cxnLst>
              <a:rect l="0" t="0" r="r" b="b"/>
              <a:pathLst>
                <a:path w="366" h="60">
                  <a:moveTo>
                    <a:pt x="15" y="23"/>
                  </a:moveTo>
                  <a:lnTo>
                    <a:pt x="59" y="36"/>
                  </a:lnTo>
                  <a:lnTo>
                    <a:pt x="54" y="36"/>
                  </a:lnTo>
                  <a:lnTo>
                    <a:pt x="19" y="31"/>
                  </a:lnTo>
                  <a:lnTo>
                    <a:pt x="13" y="28"/>
                  </a:lnTo>
                  <a:lnTo>
                    <a:pt x="9" y="26"/>
                  </a:lnTo>
                  <a:lnTo>
                    <a:pt x="5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5" y="28"/>
                  </a:lnTo>
                  <a:lnTo>
                    <a:pt x="8" y="29"/>
                  </a:lnTo>
                  <a:lnTo>
                    <a:pt x="9" y="31"/>
                  </a:lnTo>
                  <a:lnTo>
                    <a:pt x="12" y="31"/>
                  </a:lnTo>
                  <a:lnTo>
                    <a:pt x="16" y="32"/>
                  </a:lnTo>
                  <a:lnTo>
                    <a:pt x="22" y="34"/>
                  </a:lnTo>
                  <a:lnTo>
                    <a:pt x="28" y="36"/>
                  </a:lnTo>
                  <a:lnTo>
                    <a:pt x="34" y="38"/>
                  </a:lnTo>
                  <a:lnTo>
                    <a:pt x="38" y="39"/>
                  </a:lnTo>
                  <a:lnTo>
                    <a:pt x="43" y="4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1" y="44"/>
                  </a:lnTo>
                  <a:lnTo>
                    <a:pt x="37" y="42"/>
                  </a:lnTo>
                  <a:lnTo>
                    <a:pt x="35" y="44"/>
                  </a:lnTo>
                  <a:lnTo>
                    <a:pt x="40" y="47"/>
                  </a:lnTo>
                  <a:lnTo>
                    <a:pt x="43" y="47"/>
                  </a:lnTo>
                  <a:lnTo>
                    <a:pt x="46" y="47"/>
                  </a:lnTo>
                  <a:lnTo>
                    <a:pt x="50" y="47"/>
                  </a:lnTo>
                  <a:lnTo>
                    <a:pt x="56" y="48"/>
                  </a:lnTo>
                  <a:lnTo>
                    <a:pt x="60" y="48"/>
                  </a:lnTo>
                  <a:lnTo>
                    <a:pt x="65" y="48"/>
                  </a:lnTo>
                  <a:lnTo>
                    <a:pt x="69" y="50"/>
                  </a:lnTo>
                  <a:lnTo>
                    <a:pt x="75" y="50"/>
                  </a:lnTo>
                  <a:lnTo>
                    <a:pt x="79" y="50"/>
                  </a:lnTo>
                  <a:lnTo>
                    <a:pt x="85" y="51"/>
                  </a:lnTo>
                  <a:lnTo>
                    <a:pt x="90" y="53"/>
                  </a:lnTo>
                  <a:lnTo>
                    <a:pt x="95" y="53"/>
                  </a:lnTo>
                  <a:lnTo>
                    <a:pt x="100" y="54"/>
                  </a:lnTo>
                  <a:lnTo>
                    <a:pt x="104" y="55"/>
                  </a:lnTo>
                  <a:lnTo>
                    <a:pt x="101" y="55"/>
                  </a:lnTo>
                  <a:lnTo>
                    <a:pt x="97" y="55"/>
                  </a:lnTo>
                  <a:lnTo>
                    <a:pt x="92" y="55"/>
                  </a:lnTo>
                  <a:lnTo>
                    <a:pt x="88" y="54"/>
                  </a:lnTo>
                  <a:lnTo>
                    <a:pt x="84" y="54"/>
                  </a:lnTo>
                  <a:lnTo>
                    <a:pt x="79" y="54"/>
                  </a:lnTo>
                  <a:lnTo>
                    <a:pt x="75" y="54"/>
                  </a:lnTo>
                  <a:lnTo>
                    <a:pt x="71" y="54"/>
                  </a:lnTo>
                  <a:lnTo>
                    <a:pt x="68" y="54"/>
                  </a:lnTo>
                  <a:lnTo>
                    <a:pt x="65" y="54"/>
                  </a:lnTo>
                  <a:lnTo>
                    <a:pt x="60" y="55"/>
                  </a:lnTo>
                  <a:lnTo>
                    <a:pt x="59" y="58"/>
                  </a:lnTo>
                  <a:lnTo>
                    <a:pt x="63" y="57"/>
                  </a:lnTo>
                  <a:lnTo>
                    <a:pt x="68" y="57"/>
                  </a:lnTo>
                  <a:lnTo>
                    <a:pt x="72" y="57"/>
                  </a:lnTo>
                  <a:lnTo>
                    <a:pt x="76" y="57"/>
                  </a:lnTo>
                  <a:lnTo>
                    <a:pt x="81" y="57"/>
                  </a:lnTo>
                  <a:lnTo>
                    <a:pt x="85" y="57"/>
                  </a:lnTo>
                  <a:lnTo>
                    <a:pt x="90" y="57"/>
                  </a:lnTo>
                  <a:lnTo>
                    <a:pt x="94" y="57"/>
                  </a:lnTo>
                  <a:lnTo>
                    <a:pt x="97" y="57"/>
                  </a:lnTo>
                  <a:lnTo>
                    <a:pt x="101" y="57"/>
                  </a:lnTo>
                  <a:lnTo>
                    <a:pt x="106" y="57"/>
                  </a:lnTo>
                  <a:lnTo>
                    <a:pt x="111" y="57"/>
                  </a:lnTo>
                  <a:lnTo>
                    <a:pt x="114" y="57"/>
                  </a:lnTo>
                  <a:lnTo>
                    <a:pt x="119" y="58"/>
                  </a:lnTo>
                  <a:lnTo>
                    <a:pt x="123" y="58"/>
                  </a:lnTo>
                  <a:lnTo>
                    <a:pt x="128" y="58"/>
                  </a:lnTo>
                  <a:lnTo>
                    <a:pt x="132" y="58"/>
                  </a:lnTo>
                  <a:lnTo>
                    <a:pt x="136" y="58"/>
                  </a:lnTo>
                  <a:lnTo>
                    <a:pt x="141" y="58"/>
                  </a:lnTo>
                  <a:lnTo>
                    <a:pt x="145" y="60"/>
                  </a:lnTo>
                  <a:lnTo>
                    <a:pt x="150" y="60"/>
                  </a:lnTo>
                  <a:lnTo>
                    <a:pt x="154" y="60"/>
                  </a:lnTo>
                  <a:lnTo>
                    <a:pt x="158" y="60"/>
                  </a:lnTo>
                  <a:lnTo>
                    <a:pt x="163" y="60"/>
                  </a:lnTo>
                  <a:lnTo>
                    <a:pt x="167" y="60"/>
                  </a:lnTo>
                  <a:lnTo>
                    <a:pt x="171" y="60"/>
                  </a:lnTo>
                  <a:lnTo>
                    <a:pt x="176" y="60"/>
                  </a:lnTo>
                  <a:lnTo>
                    <a:pt x="180" y="60"/>
                  </a:lnTo>
                  <a:lnTo>
                    <a:pt x="185" y="60"/>
                  </a:lnTo>
                  <a:lnTo>
                    <a:pt x="189" y="60"/>
                  </a:lnTo>
                  <a:lnTo>
                    <a:pt x="193" y="60"/>
                  </a:lnTo>
                  <a:lnTo>
                    <a:pt x="198" y="60"/>
                  </a:lnTo>
                  <a:lnTo>
                    <a:pt x="202" y="60"/>
                  </a:lnTo>
                  <a:lnTo>
                    <a:pt x="208" y="58"/>
                  </a:lnTo>
                  <a:lnTo>
                    <a:pt x="212" y="58"/>
                  </a:lnTo>
                  <a:lnTo>
                    <a:pt x="218" y="58"/>
                  </a:lnTo>
                  <a:lnTo>
                    <a:pt x="223" y="57"/>
                  </a:lnTo>
                  <a:lnTo>
                    <a:pt x="229" y="57"/>
                  </a:lnTo>
                  <a:lnTo>
                    <a:pt x="233" y="57"/>
                  </a:lnTo>
                  <a:lnTo>
                    <a:pt x="239" y="57"/>
                  </a:lnTo>
                  <a:lnTo>
                    <a:pt x="243" y="57"/>
                  </a:lnTo>
                  <a:lnTo>
                    <a:pt x="248" y="55"/>
                  </a:lnTo>
                  <a:lnTo>
                    <a:pt x="253" y="55"/>
                  </a:lnTo>
                  <a:lnTo>
                    <a:pt x="258" y="54"/>
                  </a:lnTo>
                  <a:lnTo>
                    <a:pt x="262" y="54"/>
                  </a:lnTo>
                  <a:lnTo>
                    <a:pt x="268" y="53"/>
                  </a:lnTo>
                  <a:lnTo>
                    <a:pt x="272" y="53"/>
                  </a:lnTo>
                  <a:lnTo>
                    <a:pt x="278" y="53"/>
                  </a:lnTo>
                  <a:lnTo>
                    <a:pt x="274" y="53"/>
                  </a:lnTo>
                  <a:lnTo>
                    <a:pt x="271" y="54"/>
                  </a:lnTo>
                  <a:lnTo>
                    <a:pt x="270" y="54"/>
                  </a:lnTo>
                  <a:lnTo>
                    <a:pt x="268" y="55"/>
                  </a:lnTo>
                  <a:lnTo>
                    <a:pt x="274" y="54"/>
                  </a:lnTo>
                  <a:lnTo>
                    <a:pt x="278" y="53"/>
                  </a:lnTo>
                  <a:lnTo>
                    <a:pt x="284" y="51"/>
                  </a:lnTo>
                  <a:lnTo>
                    <a:pt x="290" y="50"/>
                  </a:lnTo>
                  <a:lnTo>
                    <a:pt x="296" y="48"/>
                  </a:lnTo>
                  <a:lnTo>
                    <a:pt x="302" y="47"/>
                  </a:lnTo>
                  <a:lnTo>
                    <a:pt x="308" y="44"/>
                  </a:lnTo>
                  <a:lnTo>
                    <a:pt x="313" y="42"/>
                  </a:lnTo>
                  <a:lnTo>
                    <a:pt x="319" y="39"/>
                  </a:lnTo>
                  <a:lnTo>
                    <a:pt x="325" y="38"/>
                  </a:lnTo>
                  <a:lnTo>
                    <a:pt x="330" y="34"/>
                  </a:lnTo>
                  <a:lnTo>
                    <a:pt x="335" y="32"/>
                  </a:lnTo>
                  <a:lnTo>
                    <a:pt x="341" y="29"/>
                  </a:lnTo>
                  <a:lnTo>
                    <a:pt x="347" y="26"/>
                  </a:lnTo>
                  <a:lnTo>
                    <a:pt x="351" y="23"/>
                  </a:lnTo>
                  <a:lnTo>
                    <a:pt x="357" y="20"/>
                  </a:lnTo>
                  <a:lnTo>
                    <a:pt x="363" y="16"/>
                  </a:lnTo>
                  <a:lnTo>
                    <a:pt x="360" y="16"/>
                  </a:lnTo>
                  <a:lnTo>
                    <a:pt x="357" y="17"/>
                  </a:lnTo>
                  <a:lnTo>
                    <a:pt x="353" y="19"/>
                  </a:lnTo>
                  <a:lnTo>
                    <a:pt x="349" y="23"/>
                  </a:lnTo>
                  <a:lnTo>
                    <a:pt x="343" y="25"/>
                  </a:lnTo>
                  <a:lnTo>
                    <a:pt x="341" y="23"/>
                  </a:lnTo>
                  <a:lnTo>
                    <a:pt x="337" y="25"/>
                  </a:lnTo>
                  <a:lnTo>
                    <a:pt x="332" y="28"/>
                  </a:lnTo>
                  <a:lnTo>
                    <a:pt x="328" y="31"/>
                  </a:lnTo>
                  <a:lnTo>
                    <a:pt x="327" y="32"/>
                  </a:lnTo>
                  <a:lnTo>
                    <a:pt x="316" y="35"/>
                  </a:lnTo>
                  <a:lnTo>
                    <a:pt x="319" y="32"/>
                  </a:lnTo>
                  <a:lnTo>
                    <a:pt x="325" y="28"/>
                  </a:lnTo>
                  <a:lnTo>
                    <a:pt x="328" y="26"/>
                  </a:lnTo>
                  <a:lnTo>
                    <a:pt x="331" y="23"/>
                  </a:lnTo>
                  <a:lnTo>
                    <a:pt x="335" y="22"/>
                  </a:lnTo>
                  <a:lnTo>
                    <a:pt x="338" y="20"/>
                  </a:lnTo>
                  <a:lnTo>
                    <a:pt x="341" y="17"/>
                  </a:lnTo>
                  <a:lnTo>
                    <a:pt x="346" y="16"/>
                  </a:lnTo>
                  <a:lnTo>
                    <a:pt x="349" y="13"/>
                  </a:lnTo>
                  <a:lnTo>
                    <a:pt x="353" y="12"/>
                  </a:lnTo>
                  <a:lnTo>
                    <a:pt x="359" y="9"/>
                  </a:lnTo>
                  <a:lnTo>
                    <a:pt x="363" y="6"/>
                  </a:lnTo>
                  <a:lnTo>
                    <a:pt x="365" y="3"/>
                  </a:lnTo>
                  <a:lnTo>
                    <a:pt x="366" y="1"/>
                  </a:lnTo>
                  <a:lnTo>
                    <a:pt x="350" y="12"/>
                  </a:lnTo>
                  <a:lnTo>
                    <a:pt x="330" y="20"/>
                  </a:lnTo>
                  <a:lnTo>
                    <a:pt x="308" y="31"/>
                  </a:lnTo>
                  <a:lnTo>
                    <a:pt x="306" y="29"/>
                  </a:lnTo>
                  <a:lnTo>
                    <a:pt x="309" y="25"/>
                  </a:lnTo>
                  <a:lnTo>
                    <a:pt x="313" y="23"/>
                  </a:lnTo>
                  <a:lnTo>
                    <a:pt x="318" y="22"/>
                  </a:lnTo>
                  <a:lnTo>
                    <a:pt x="324" y="19"/>
                  </a:lnTo>
                  <a:lnTo>
                    <a:pt x="328" y="17"/>
                  </a:lnTo>
                  <a:lnTo>
                    <a:pt x="334" y="16"/>
                  </a:lnTo>
                  <a:lnTo>
                    <a:pt x="338" y="13"/>
                  </a:lnTo>
                  <a:lnTo>
                    <a:pt x="343" y="12"/>
                  </a:lnTo>
                  <a:lnTo>
                    <a:pt x="354" y="0"/>
                  </a:lnTo>
                  <a:lnTo>
                    <a:pt x="350" y="0"/>
                  </a:lnTo>
                  <a:lnTo>
                    <a:pt x="347" y="1"/>
                  </a:lnTo>
                  <a:lnTo>
                    <a:pt x="344" y="3"/>
                  </a:lnTo>
                  <a:lnTo>
                    <a:pt x="341" y="4"/>
                  </a:lnTo>
                  <a:lnTo>
                    <a:pt x="337" y="6"/>
                  </a:lnTo>
                  <a:lnTo>
                    <a:pt x="332" y="7"/>
                  </a:lnTo>
                  <a:lnTo>
                    <a:pt x="328" y="9"/>
                  </a:lnTo>
                  <a:lnTo>
                    <a:pt x="324" y="12"/>
                  </a:lnTo>
                  <a:lnTo>
                    <a:pt x="319" y="13"/>
                  </a:lnTo>
                  <a:lnTo>
                    <a:pt x="313" y="15"/>
                  </a:lnTo>
                  <a:lnTo>
                    <a:pt x="309" y="16"/>
                  </a:lnTo>
                  <a:lnTo>
                    <a:pt x="305" y="19"/>
                  </a:lnTo>
                  <a:lnTo>
                    <a:pt x="299" y="20"/>
                  </a:lnTo>
                  <a:lnTo>
                    <a:pt x="293" y="22"/>
                  </a:lnTo>
                  <a:lnTo>
                    <a:pt x="289" y="23"/>
                  </a:lnTo>
                  <a:lnTo>
                    <a:pt x="283" y="26"/>
                  </a:lnTo>
                  <a:lnTo>
                    <a:pt x="277" y="28"/>
                  </a:lnTo>
                  <a:lnTo>
                    <a:pt x="270" y="29"/>
                  </a:lnTo>
                  <a:lnTo>
                    <a:pt x="264" y="31"/>
                  </a:lnTo>
                  <a:lnTo>
                    <a:pt x="256" y="32"/>
                  </a:lnTo>
                  <a:lnTo>
                    <a:pt x="253" y="32"/>
                  </a:lnTo>
                  <a:lnTo>
                    <a:pt x="250" y="34"/>
                  </a:lnTo>
                  <a:lnTo>
                    <a:pt x="246" y="34"/>
                  </a:lnTo>
                  <a:lnTo>
                    <a:pt x="243" y="35"/>
                  </a:lnTo>
                  <a:lnTo>
                    <a:pt x="239" y="35"/>
                  </a:lnTo>
                  <a:lnTo>
                    <a:pt x="236" y="36"/>
                  </a:lnTo>
                  <a:lnTo>
                    <a:pt x="231" y="36"/>
                  </a:lnTo>
                  <a:lnTo>
                    <a:pt x="229" y="38"/>
                  </a:lnTo>
                  <a:lnTo>
                    <a:pt x="224" y="38"/>
                  </a:lnTo>
                  <a:lnTo>
                    <a:pt x="220" y="38"/>
                  </a:lnTo>
                  <a:lnTo>
                    <a:pt x="217" y="38"/>
                  </a:lnTo>
                  <a:lnTo>
                    <a:pt x="212" y="38"/>
                  </a:lnTo>
                  <a:lnTo>
                    <a:pt x="208" y="38"/>
                  </a:lnTo>
                  <a:lnTo>
                    <a:pt x="204" y="39"/>
                  </a:lnTo>
                  <a:lnTo>
                    <a:pt x="199" y="39"/>
                  </a:lnTo>
                  <a:lnTo>
                    <a:pt x="196" y="39"/>
                  </a:lnTo>
                  <a:lnTo>
                    <a:pt x="191" y="39"/>
                  </a:lnTo>
                  <a:lnTo>
                    <a:pt x="188" y="39"/>
                  </a:lnTo>
                  <a:lnTo>
                    <a:pt x="182" y="39"/>
                  </a:lnTo>
                  <a:lnTo>
                    <a:pt x="177" y="39"/>
                  </a:lnTo>
                  <a:lnTo>
                    <a:pt x="173" y="39"/>
                  </a:lnTo>
                  <a:lnTo>
                    <a:pt x="169" y="39"/>
                  </a:lnTo>
                  <a:lnTo>
                    <a:pt x="164" y="39"/>
                  </a:lnTo>
                  <a:lnTo>
                    <a:pt x="160" y="39"/>
                  </a:lnTo>
                  <a:lnTo>
                    <a:pt x="157" y="39"/>
                  </a:lnTo>
                  <a:lnTo>
                    <a:pt x="152" y="38"/>
                  </a:lnTo>
                  <a:lnTo>
                    <a:pt x="150" y="38"/>
                  </a:lnTo>
                  <a:lnTo>
                    <a:pt x="145" y="38"/>
                  </a:lnTo>
                  <a:lnTo>
                    <a:pt x="141" y="38"/>
                  </a:lnTo>
                  <a:lnTo>
                    <a:pt x="138" y="38"/>
                  </a:lnTo>
                  <a:lnTo>
                    <a:pt x="133" y="38"/>
                  </a:lnTo>
                  <a:lnTo>
                    <a:pt x="131" y="38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5"/>
                  </a:lnTo>
                  <a:lnTo>
                    <a:pt x="116" y="35"/>
                  </a:lnTo>
                  <a:lnTo>
                    <a:pt x="111" y="35"/>
                  </a:lnTo>
                  <a:lnTo>
                    <a:pt x="109" y="35"/>
                  </a:lnTo>
                  <a:lnTo>
                    <a:pt x="104" y="34"/>
                  </a:lnTo>
                  <a:lnTo>
                    <a:pt x="101" y="34"/>
                  </a:lnTo>
                  <a:lnTo>
                    <a:pt x="97" y="34"/>
                  </a:lnTo>
                  <a:lnTo>
                    <a:pt x="94" y="34"/>
                  </a:lnTo>
                  <a:lnTo>
                    <a:pt x="90" y="32"/>
                  </a:lnTo>
                  <a:lnTo>
                    <a:pt x="87" y="32"/>
                  </a:lnTo>
                  <a:lnTo>
                    <a:pt x="82" y="31"/>
                  </a:lnTo>
                  <a:lnTo>
                    <a:pt x="78" y="31"/>
                  </a:lnTo>
                  <a:lnTo>
                    <a:pt x="75" y="29"/>
                  </a:lnTo>
                  <a:lnTo>
                    <a:pt x="72" y="29"/>
                  </a:lnTo>
                  <a:lnTo>
                    <a:pt x="68" y="28"/>
                  </a:lnTo>
                  <a:lnTo>
                    <a:pt x="63" y="28"/>
                  </a:lnTo>
                  <a:lnTo>
                    <a:pt x="60" y="26"/>
                  </a:lnTo>
                  <a:lnTo>
                    <a:pt x="57" y="25"/>
                  </a:lnTo>
                  <a:lnTo>
                    <a:pt x="53" y="23"/>
                  </a:lnTo>
                  <a:lnTo>
                    <a:pt x="50" y="23"/>
                  </a:lnTo>
                  <a:lnTo>
                    <a:pt x="46" y="23"/>
                  </a:lnTo>
                  <a:lnTo>
                    <a:pt x="43" y="22"/>
                  </a:lnTo>
                  <a:lnTo>
                    <a:pt x="37" y="20"/>
                  </a:lnTo>
                  <a:lnTo>
                    <a:pt x="32" y="19"/>
                  </a:lnTo>
                  <a:lnTo>
                    <a:pt x="27" y="17"/>
                  </a:lnTo>
                  <a:lnTo>
                    <a:pt x="21" y="16"/>
                  </a:lnTo>
                  <a:lnTo>
                    <a:pt x="22" y="17"/>
                  </a:lnTo>
                  <a:lnTo>
                    <a:pt x="24" y="17"/>
                  </a:lnTo>
                  <a:lnTo>
                    <a:pt x="27" y="19"/>
                  </a:lnTo>
                  <a:lnTo>
                    <a:pt x="31" y="20"/>
                  </a:lnTo>
                  <a:lnTo>
                    <a:pt x="38" y="22"/>
                  </a:lnTo>
                  <a:lnTo>
                    <a:pt x="40" y="23"/>
                  </a:lnTo>
                  <a:lnTo>
                    <a:pt x="44" y="23"/>
                  </a:lnTo>
                  <a:lnTo>
                    <a:pt x="49" y="25"/>
                  </a:lnTo>
                  <a:lnTo>
                    <a:pt x="51" y="26"/>
                  </a:lnTo>
                  <a:lnTo>
                    <a:pt x="56" y="26"/>
                  </a:lnTo>
                  <a:lnTo>
                    <a:pt x="59" y="28"/>
                  </a:lnTo>
                  <a:lnTo>
                    <a:pt x="63" y="29"/>
                  </a:lnTo>
                  <a:lnTo>
                    <a:pt x="68" y="31"/>
                  </a:lnTo>
                  <a:lnTo>
                    <a:pt x="59" y="31"/>
                  </a:lnTo>
                  <a:lnTo>
                    <a:pt x="54" y="29"/>
                  </a:lnTo>
                  <a:lnTo>
                    <a:pt x="50" y="28"/>
                  </a:lnTo>
                  <a:lnTo>
                    <a:pt x="44" y="26"/>
                  </a:lnTo>
                  <a:lnTo>
                    <a:pt x="38" y="25"/>
                  </a:lnTo>
                  <a:lnTo>
                    <a:pt x="31" y="23"/>
                  </a:lnTo>
                  <a:lnTo>
                    <a:pt x="27" y="22"/>
                  </a:lnTo>
                  <a:lnTo>
                    <a:pt x="22" y="20"/>
                  </a:lnTo>
                  <a:lnTo>
                    <a:pt x="21" y="20"/>
                  </a:lnTo>
                  <a:lnTo>
                    <a:pt x="15" y="23"/>
                  </a:lnTo>
                  <a:lnTo>
                    <a:pt x="1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0" name="Freeform 198"/>
            <p:cNvSpPr>
              <a:spLocks/>
            </p:cNvSpPr>
            <p:nvPr/>
          </p:nvSpPr>
          <p:spPr bwMode="auto">
            <a:xfrm>
              <a:off x="4398963" y="3468688"/>
              <a:ext cx="582612" cy="88900"/>
            </a:xfrm>
            <a:custGeom>
              <a:avLst/>
              <a:gdLst/>
              <a:ahLst/>
              <a:cxnLst>
                <a:cxn ang="0">
                  <a:pos x="13" y="27"/>
                </a:cxn>
                <a:cxn ang="0">
                  <a:pos x="3" y="25"/>
                </a:cxn>
                <a:cxn ang="0">
                  <a:pos x="20" y="31"/>
                </a:cxn>
                <a:cxn ang="0">
                  <a:pos x="44" y="41"/>
                </a:cxn>
                <a:cxn ang="0">
                  <a:pos x="38" y="43"/>
                </a:cxn>
                <a:cxn ang="0">
                  <a:pos x="58" y="44"/>
                </a:cxn>
                <a:cxn ang="0">
                  <a:pos x="85" y="47"/>
                </a:cxn>
                <a:cxn ang="0">
                  <a:pos x="106" y="51"/>
                </a:cxn>
                <a:cxn ang="0">
                  <a:pos x="96" y="51"/>
                </a:cxn>
                <a:cxn ang="0">
                  <a:pos x="74" y="50"/>
                </a:cxn>
                <a:cxn ang="0">
                  <a:pos x="58" y="53"/>
                </a:cxn>
                <a:cxn ang="0">
                  <a:pos x="79" y="53"/>
                </a:cxn>
                <a:cxn ang="0">
                  <a:pos x="101" y="53"/>
                </a:cxn>
                <a:cxn ang="0">
                  <a:pos x="123" y="54"/>
                </a:cxn>
                <a:cxn ang="0">
                  <a:pos x="145" y="56"/>
                </a:cxn>
                <a:cxn ang="0">
                  <a:pos x="165" y="56"/>
                </a:cxn>
                <a:cxn ang="0">
                  <a:pos x="187" y="56"/>
                </a:cxn>
                <a:cxn ang="0">
                  <a:pos x="212" y="54"/>
                </a:cxn>
                <a:cxn ang="0">
                  <a:pos x="237" y="53"/>
                </a:cxn>
                <a:cxn ang="0">
                  <a:pos x="262" y="50"/>
                </a:cxn>
                <a:cxn ang="0">
                  <a:pos x="266" y="51"/>
                </a:cxn>
                <a:cxn ang="0">
                  <a:pos x="295" y="44"/>
                </a:cxn>
                <a:cxn ang="0">
                  <a:pos x="323" y="34"/>
                </a:cxn>
                <a:cxn ang="0">
                  <a:pos x="351" y="22"/>
                </a:cxn>
                <a:cxn ang="0">
                  <a:pos x="351" y="18"/>
                </a:cxn>
                <a:cxn ang="0">
                  <a:pos x="329" y="30"/>
                </a:cxn>
                <a:cxn ang="0">
                  <a:pos x="341" y="22"/>
                </a:cxn>
                <a:cxn ang="0">
                  <a:pos x="325" y="30"/>
                </a:cxn>
                <a:cxn ang="0">
                  <a:pos x="330" y="22"/>
                </a:cxn>
                <a:cxn ang="0">
                  <a:pos x="348" y="12"/>
                </a:cxn>
                <a:cxn ang="0">
                  <a:pos x="367" y="0"/>
                </a:cxn>
                <a:cxn ang="0">
                  <a:pos x="308" y="24"/>
                </a:cxn>
                <a:cxn ang="0">
                  <a:pos x="332" y="15"/>
                </a:cxn>
                <a:cxn ang="0">
                  <a:pos x="346" y="2"/>
                </a:cxn>
                <a:cxn ang="0">
                  <a:pos x="327" y="8"/>
                </a:cxn>
                <a:cxn ang="0">
                  <a:pos x="303" y="16"/>
                </a:cxn>
                <a:cxn ang="0">
                  <a:pos x="275" y="25"/>
                </a:cxn>
                <a:cxn ang="0">
                  <a:pos x="248" y="31"/>
                </a:cxn>
                <a:cxn ang="0">
                  <a:pos x="229" y="34"/>
                </a:cxn>
                <a:cxn ang="0">
                  <a:pos x="210" y="37"/>
                </a:cxn>
                <a:cxn ang="0">
                  <a:pos x="190" y="37"/>
                </a:cxn>
                <a:cxn ang="0">
                  <a:pos x="168" y="37"/>
                </a:cxn>
                <a:cxn ang="0">
                  <a:pos x="147" y="35"/>
                </a:cxn>
                <a:cxn ang="0">
                  <a:pos x="130" y="34"/>
                </a:cxn>
                <a:cxn ang="0">
                  <a:pos x="111" y="32"/>
                </a:cxn>
                <a:cxn ang="0">
                  <a:pos x="92" y="31"/>
                </a:cxn>
                <a:cxn ang="0">
                  <a:pos x="74" y="27"/>
                </a:cxn>
                <a:cxn ang="0">
                  <a:pos x="57" y="24"/>
                </a:cxn>
                <a:cxn ang="0">
                  <a:pos x="36" y="19"/>
                </a:cxn>
                <a:cxn ang="0">
                  <a:pos x="22" y="16"/>
                </a:cxn>
                <a:cxn ang="0">
                  <a:pos x="44" y="22"/>
                </a:cxn>
                <a:cxn ang="0">
                  <a:pos x="63" y="27"/>
                </a:cxn>
                <a:cxn ang="0">
                  <a:pos x="44" y="25"/>
                </a:cxn>
                <a:cxn ang="0">
                  <a:pos x="20" y="19"/>
                </a:cxn>
              </a:cxnLst>
              <a:rect l="0" t="0" r="r" b="b"/>
              <a:pathLst>
                <a:path w="367" h="56">
                  <a:moveTo>
                    <a:pt x="14" y="22"/>
                  </a:moveTo>
                  <a:lnTo>
                    <a:pt x="58" y="32"/>
                  </a:lnTo>
                  <a:lnTo>
                    <a:pt x="52" y="34"/>
                  </a:lnTo>
                  <a:lnTo>
                    <a:pt x="17" y="28"/>
                  </a:lnTo>
                  <a:lnTo>
                    <a:pt x="13" y="27"/>
                  </a:lnTo>
                  <a:lnTo>
                    <a:pt x="8" y="24"/>
                  </a:lnTo>
                  <a:lnTo>
                    <a:pt x="4" y="22"/>
                  </a:lnTo>
                  <a:lnTo>
                    <a:pt x="0" y="24"/>
                  </a:lnTo>
                  <a:lnTo>
                    <a:pt x="1" y="24"/>
                  </a:lnTo>
                  <a:lnTo>
                    <a:pt x="3" y="25"/>
                  </a:lnTo>
                  <a:lnTo>
                    <a:pt x="6" y="27"/>
                  </a:lnTo>
                  <a:lnTo>
                    <a:pt x="8" y="28"/>
                  </a:lnTo>
                  <a:lnTo>
                    <a:pt x="11" y="28"/>
                  </a:lnTo>
                  <a:lnTo>
                    <a:pt x="16" y="30"/>
                  </a:lnTo>
                  <a:lnTo>
                    <a:pt x="20" y="31"/>
                  </a:lnTo>
                  <a:lnTo>
                    <a:pt x="27" y="34"/>
                  </a:lnTo>
                  <a:lnTo>
                    <a:pt x="32" y="35"/>
                  </a:lnTo>
                  <a:lnTo>
                    <a:pt x="38" y="37"/>
                  </a:lnTo>
                  <a:lnTo>
                    <a:pt x="42" y="38"/>
                  </a:lnTo>
                  <a:lnTo>
                    <a:pt x="44" y="41"/>
                  </a:lnTo>
                  <a:lnTo>
                    <a:pt x="42" y="40"/>
                  </a:lnTo>
                  <a:lnTo>
                    <a:pt x="39" y="40"/>
                  </a:lnTo>
                  <a:lnTo>
                    <a:pt x="35" y="40"/>
                  </a:lnTo>
                  <a:lnTo>
                    <a:pt x="35" y="41"/>
                  </a:lnTo>
                  <a:lnTo>
                    <a:pt x="38" y="43"/>
                  </a:lnTo>
                  <a:lnTo>
                    <a:pt x="41" y="43"/>
                  </a:lnTo>
                  <a:lnTo>
                    <a:pt x="45" y="43"/>
                  </a:lnTo>
                  <a:lnTo>
                    <a:pt x="49" y="44"/>
                  </a:lnTo>
                  <a:lnTo>
                    <a:pt x="54" y="44"/>
                  </a:lnTo>
                  <a:lnTo>
                    <a:pt x="58" y="44"/>
                  </a:lnTo>
                  <a:lnTo>
                    <a:pt x="64" y="46"/>
                  </a:lnTo>
                  <a:lnTo>
                    <a:pt x="68" y="46"/>
                  </a:lnTo>
                  <a:lnTo>
                    <a:pt x="74" y="46"/>
                  </a:lnTo>
                  <a:lnTo>
                    <a:pt x="79" y="46"/>
                  </a:lnTo>
                  <a:lnTo>
                    <a:pt x="85" y="47"/>
                  </a:lnTo>
                  <a:lnTo>
                    <a:pt x="89" y="47"/>
                  </a:lnTo>
                  <a:lnTo>
                    <a:pt x="93" y="49"/>
                  </a:lnTo>
                  <a:lnTo>
                    <a:pt x="98" y="50"/>
                  </a:lnTo>
                  <a:lnTo>
                    <a:pt x="102" y="51"/>
                  </a:lnTo>
                  <a:lnTo>
                    <a:pt x="106" y="51"/>
                  </a:lnTo>
                  <a:lnTo>
                    <a:pt x="111" y="53"/>
                  </a:lnTo>
                  <a:lnTo>
                    <a:pt x="106" y="53"/>
                  </a:lnTo>
                  <a:lnTo>
                    <a:pt x="104" y="51"/>
                  </a:lnTo>
                  <a:lnTo>
                    <a:pt x="101" y="51"/>
                  </a:lnTo>
                  <a:lnTo>
                    <a:pt x="96" y="51"/>
                  </a:lnTo>
                  <a:lnTo>
                    <a:pt x="92" y="51"/>
                  </a:lnTo>
                  <a:lnTo>
                    <a:pt x="87" y="50"/>
                  </a:lnTo>
                  <a:lnTo>
                    <a:pt x="83" y="50"/>
                  </a:lnTo>
                  <a:lnTo>
                    <a:pt x="79" y="50"/>
                  </a:lnTo>
                  <a:lnTo>
                    <a:pt x="74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3" y="50"/>
                  </a:lnTo>
                  <a:lnTo>
                    <a:pt x="58" y="51"/>
                  </a:lnTo>
                  <a:lnTo>
                    <a:pt x="58" y="53"/>
                  </a:lnTo>
                  <a:lnTo>
                    <a:pt x="61" y="53"/>
                  </a:lnTo>
                  <a:lnTo>
                    <a:pt x="66" y="53"/>
                  </a:lnTo>
                  <a:lnTo>
                    <a:pt x="70" y="53"/>
                  </a:lnTo>
                  <a:lnTo>
                    <a:pt x="74" y="53"/>
                  </a:lnTo>
                  <a:lnTo>
                    <a:pt x="79" y="53"/>
                  </a:lnTo>
                  <a:lnTo>
                    <a:pt x="83" y="53"/>
                  </a:lnTo>
                  <a:lnTo>
                    <a:pt x="87" y="53"/>
                  </a:lnTo>
                  <a:lnTo>
                    <a:pt x="92" y="53"/>
                  </a:lnTo>
                  <a:lnTo>
                    <a:pt x="96" y="53"/>
                  </a:lnTo>
                  <a:lnTo>
                    <a:pt x="101" y="53"/>
                  </a:lnTo>
                  <a:lnTo>
                    <a:pt x="105" y="53"/>
                  </a:lnTo>
                  <a:lnTo>
                    <a:pt x="109" y="53"/>
                  </a:lnTo>
                  <a:lnTo>
                    <a:pt x="114" y="53"/>
                  </a:lnTo>
                  <a:lnTo>
                    <a:pt x="118" y="54"/>
                  </a:lnTo>
                  <a:lnTo>
                    <a:pt x="123" y="54"/>
                  </a:lnTo>
                  <a:lnTo>
                    <a:pt x="127" y="54"/>
                  </a:lnTo>
                  <a:lnTo>
                    <a:pt x="131" y="54"/>
                  </a:lnTo>
                  <a:lnTo>
                    <a:pt x="136" y="54"/>
                  </a:lnTo>
                  <a:lnTo>
                    <a:pt x="140" y="54"/>
                  </a:lnTo>
                  <a:lnTo>
                    <a:pt x="145" y="56"/>
                  </a:lnTo>
                  <a:lnTo>
                    <a:pt x="149" y="56"/>
                  </a:lnTo>
                  <a:lnTo>
                    <a:pt x="153" y="56"/>
                  </a:lnTo>
                  <a:lnTo>
                    <a:pt x="158" y="56"/>
                  </a:lnTo>
                  <a:lnTo>
                    <a:pt x="162" y="56"/>
                  </a:lnTo>
                  <a:lnTo>
                    <a:pt x="165" y="56"/>
                  </a:lnTo>
                  <a:lnTo>
                    <a:pt x="169" y="56"/>
                  </a:lnTo>
                  <a:lnTo>
                    <a:pt x="174" y="56"/>
                  </a:lnTo>
                  <a:lnTo>
                    <a:pt x="180" y="56"/>
                  </a:lnTo>
                  <a:lnTo>
                    <a:pt x="183" y="56"/>
                  </a:lnTo>
                  <a:lnTo>
                    <a:pt x="187" y="56"/>
                  </a:lnTo>
                  <a:lnTo>
                    <a:pt x="193" y="56"/>
                  </a:lnTo>
                  <a:lnTo>
                    <a:pt x="197" y="56"/>
                  </a:lnTo>
                  <a:lnTo>
                    <a:pt x="202" y="56"/>
                  </a:lnTo>
                  <a:lnTo>
                    <a:pt x="207" y="56"/>
                  </a:lnTo>
                  <a:lnTo>
                    <a:pt x="212" y="54"/>
                  </a:lnTo>
                  <a:lnTo>
                    <a:pt x="216" y="54"/>
                  </a:lnTo>
                  <a:lnTo>
                    <a:pt x="221" y="54"/>
                  </a:lnTo>
                  <a:lnTo>
                    <a:pt x="226" y="54"/>
                  </a:lnTo>
                  <a:lnTo>
                    <a:pt x="231" y="53"/>
                  </a:lnTo>
                  <a:lnTo>
                    <a:pt x="237" y="53"/>
                  </a:lnTo>
                  <a:lnTo>
                    <a:pt x="241" y="51"/>
                  </a:lnTo>
                  <a:lnTo>
                    <a:pt x="247" y="51"/>
                  </a:lnTo>
                  <a:lnTo>
                    <a:pt x="251" y="51"/>
                  </a:lnTo>
                  <a:lnTo>
                    <a:pt x="257" y="51"/>
                  </a:lnTo>
                  <a:lnTo>
                    <a:pt x="262" y="50"/>
                  </a:lnTo>
                  <a:lnTo>
                    <a:pt x="266" y="50"/>
                  </a:lnTo>
                  <a:lnTo>
                    <a:pt x="270" y="49"/>
                  </a:lnTo>
                  <a:lnTo>
                    <a:pt x="276" y="49"/>
                  </a:lnTo>
                  <a:lnTo>
                    <a:pt x="270" y="50"/>
                  </a:lnTo>
                  <a:lnTo>
                    <a:pt x="266" y="51"/>
                  </a:lnTo>
                  <a:lnTo>
                    <a:pt x="272" y="51"/>
                  </a:lnTo>
                  <a:lnTo>
                    <a:pt x="278" y="50"/>
                  </a:lnTo>
                  <a:lnTo>
                    <a:pt x="284" y="47"/>
                  </a:lnTo>
                  <a:lnTo>
                    <a:pt x="289" y="46"/>
                  </a:lnTo>
                  <a:lnTo>
                    <a:pt x="295" y="44"/>
                  </a:lnTo>
                  <a:lnTo>
                    <a:pt x="301" y="43"/>
                  </a:lnTo>
                  <a:lnTo>
                    <a:pt x="307" y="41"/>
                  </a:lnTo>
                  <a:lnTo>
                    <a:pt x="313" y="40"/>
                  </a:lnTo>
                  <a:lnTo>
                    <a:pt x="317" y="37"/>
                  </a:lnTo>
                  <a:lnTo>
                    <a:pt x="323" y="34"/>
                  </a:lnTo>
                  <a:lnTo>
                    <a:pt x="329" y="31"/>
                  </a:lnTo>
                  <a:lnTo>
                    <a:pt x="335" y="30"/>
                  </a:lnTo>
                  <a:lnTo>
                    <a:pt x="341" y="27"/>
                  </a:lnTo>
                  <a:lnTo>
                    <a:pt x="345" y="25"/>
                  </a:lnTo>
                  <a:lnTo>
                    <a:pt x="351" y="22"/>
                  </a:lnTo>
                  <a:lnTo>
                    <a:pt x="357" y="19"/>
                  </a:lnTo>
                  <a:lnTo>
                    <a:pt x="361" y="15"/>
                  </a:lnTo>
                  <a:lnTo>
                    <a:pt x="360" y="15"/>
                  </a:lnTo>
                  <a:lnTo>
                    <a:pt x="355" y="16"/>
                  </a:lnTo>
                  <a:lnTo>
                    <a:pt x="351" y="18"/>
                  </a:lnTo>
                  <a:lnTo>
                    <a:pt x="346" y="21"/>
                  </a:lnTo>
                  <a:lnTo>
                    <a:pt x="342" y="24"/>
                  </a:lnTo>
                  <a:lnTo>
                    <a:pt x="336" y="27"/>
                  </a:lnTo>
                  <a:lnTo>
                    <a:pt x="332" y="28"/>
                  </a:lnTo>
                  <a:lnTo>
                    <a:pt x="329" y="30"/>
                  </a:lnTo>
                  <a:lnTo>
                    <a:pt x="330" y="28"/>
                  </a:lnTo>
                  <a:lnTo>
                    <a:pt x="333" y="27"/>
                  </a:lnTo>
                  <a:lnTo>
                    <a:pt x="336" y="25"/>
                  </a:lnTo>
                  <a:lnTo>
                    <a:pt x="339" y="24"/>
                  </a:lnTo>
                  <a:lnTo>
                    <a:pt x="341" y="22"/>
                  </a:lnTo>
                  <a:lnTo>
                    <a:pt x="341" y="22"/>
                  </a:lnTo>
                  <a:lnTo>
                    <a:pt x="336" y="22"/>
                  </a:lnTo>
                  <a:lnTo>
                    <a:pt x="332" y="27"/>
                  </a:lnTo>
                  <a:lnTo>
                    <a:pt x="327" y="28"/>
                  </a:lnTo>
                  <a:lnTo>
                    <a:pt x="325" y="30"/>
                  </a:lnTo>
                  <a:lnTo>
                    <a:pt x="316" y="32"/>
                  </a:lnTo>
                  <a:lnTo>
                    <a:pt x="319" y="30"/>
                  </a:lnTo>
                  <a:lnTo>
                    <a:pt x="325" y="25"/>
                  </a:lnTo>
                  <a:lnTo>
                    <a:pt x="327" y="24"/>
                  </a:lnTo>
                  <a:lnTo>
                    <a:pt x="330" y="22"/>
                  </a:lnTo>
                  <a:lnTo>
                    <a:pt x="335" y="19"/>
                  </a:lnTo>
                  <a:lnTo>
                    <a:pt x="338" y="18"/>
                  </a:lnTo>
                  <a:lnTo>
                    <a:pt x="342" y="16"/>
                  </a:lnTo>
                  <a:lnTo>
                    <a:pt x="345" y="15"/>
                  </a:lnTo>
                  <a:lnTo>
                    <a:pt x="348" y="12"/>
                  </a:lnTo>
                  <a:lnTo>
                    <a:pt x="352" y="11"/>
                  </a:lnTo>
                  <a:lnTo>
                    <a:pt x="358" y="8"/>
                  </a:lnTo>
                  <a:lnTo>
                    <a:pt x="363" y="5"/>
                  </a:lnTo>
                  <a:lnTo>
                    <a:pt x="365" y="3"/>
                  </a:lnTo>
                  <a:lnTo>
                    <a:pt x="367" y="0"/>
                  </a:lnTo>
                  <a:lnTo>
                    <a:pt x="348" y="11"/>
                  </a:lnTo>
                  <a:lnTo>
                    <a:pt x="329" y="19"/>
                  </a:lnTo>
                  <a:lnTo>
                    <a:pt x="307" y="28"/>
                  </a:lnTo>
                  <a:lnTo>
                    <a:pt x="305" y="27"/>
                  </a:lnTo>
                  <a:lnTo>
                    <a:pt x="308" y="24"/>
                  </a:lnTo>
                  <a:lnTo>
                    <a:pt x="313" y="22"/>
                  </a:lnTo>
                  <a:lnTo>
                    <a:pt x="317" y="19"/>
                  </a:lnTo>
                  <a:lnTo>
                    <a:pt x="322" y="18"/>
                  </a:lnTo>
                  <a:lnTo>
                    <a:pt x="327" y="16"/>
                  </a:lnTo>
                  <a:lnTo>
                    <a:pt x="332" y="15"/>
                  </a:lnTo>
                  <a:lnTo>
                    <a:pt x="336" y="12"/>
                  </a:lnTo>
                  <a:lnTo>
                    <a:pt x="342" y="11"/>
                  </a:lnTo>
                  <a:lnTo>
                    <a:pt x="354" y="0"/>
                  </a:lnTo>
                  <a:lnTo>
                    <a:pt x="351" y="0"/>
                  </a:lnTo>
                  <a:lnTo>
                    <a:pt x="346" y="2"/>
                  </a:lnTo>
                  <a:lnTo>
                    <a:pt x="342" y="3"/>
                  </a:lnTo>
                  <a:lnTo>
                    <a:pt x="339" y="5"/>
                  </a:lnTo>
                  <a:lnTo>
                    <a:pt x="335" y="5"/>
                  </a:lnTo>
                  <a:lnTo>
                    <a:pt x="332" y="6"/>
                  </a:lnTo>
                  <a:lnTo>
                    <a:pt x="327" y="8"/>
                  </a:lnTo>
                  <a:lnTo>
                    <a:pt x="323" y="11"/>
                  </a:lnTo>
                  <a:lnTo>
                    <a:pt x="317" y="12"/>
                  </a:lnTo>
                  <a:lnTo>
                    <a:pt x="313" y="13"/>
                  </a:lnTo>
                  <a:lnTo>
                    <a:pt x="307" y="15"/>
                  </a:lnTo>
                  <a:lnTo>
                    <a:pt x="303" y="16"/>
                  </a:lnTo>
                  <a:lnTo>
                    <a:pt x="298" y="18"/>
                  </a:lnTo>
                  <a:lnTo>
                    <a:pt x="292" y="21"/>
                  </a:lnTo>
                  <a:lnTo>
                    <a:pt x="286" y="22"/>
                  </a:lnTo>
                  <a:lnTo>
                    <a:pt x="281" y="24"/>
                  </a:lnTo>
                  <a:lnTo>
                    <a:pt x="275" y="25"/>
                  </a:lnTo>
                  <a:lnTo>
                    <a:pt x="269" y="27"/>
                  </a:lnTo>
                  <a:lnTo>
                    <a:pt x="262" y="28"/>
                  </a:lnTo>
                  <a:lnTo>
                    <a:pt x="256" y="30"/>
                  </a:lnTo>
                  <a:lnTo>
                    <a:pt x="251" y="30"/>
                  </a:lnTo>
                  <a:lnTo>
                    <a:pt x="248" y="31"/>
                  </a:lnTo>
                  <a:lnTo>
                    <a:pt x="244" y="31"/>
                  </a:lnTo>
                  <a:lnTo>
                    <a:pt x="241" y="32"/>
                  </a:lnTo>
                  <a:lnTo>
                    <a:pt x="237" y="32"/>
                  </a:lnTo>
                  <a:lnTo>
                    <a:pt x="234" y="34"/>
                  </a:lnTo>
                  <a:lnTo>
                    <a:pt x="229" y="34"/>
                  </a:lnTo>
                  <a:lnTo>
                    <a:pt x="226" y="35"/>
                  </a:lnTo>
                  <a:lnTo>
                    <a:pt x="222" y="35"/>
                  </a:lnTo>
                  <a:lnTo>
                    <a:pt x="218" y="35"/>
                  </a:lnTo>
                  <a:lnTo>
                    <a:pt x="215" y="35"/>
                  </a:lnTo>
                  <a:lnTo>
                    <a:pt x="210" y="37"/>
                  </a:lnTo>
                  <a:lnTo>
                    <a:pt x="206" y="37"/>
                  </a:lnTo>
                  <a:lnTo>
                    <a:pt x="202" y="37"/>
                  </a:lnTo>
                  <a:lnTo>
                    <a:pt x="199" y="37"/>
                  </a:lnTo>
                  <a:lnTo>
                    <a:pt x="194" y="37"/>
                  </a:lnTo>
                  <a:lnTo>
                    <a:pt x="190" y="37"/>
                  </a:lnTo>
                  <a:lnTo>
                    <a:pt x="186" y="37"/>
                  </a:lnTo>
                  <a:lnTo>
                    <a:pt x="181" y="37"/>
                  </a:lnTo>
                  <a:lnTo>
                    <a:pt x="177" y="37"/>
                  </a:lnTo>
                  <a:lnTo>
                    <a:pt x="172" y="37"/>
                  </a:lnTo>
                  <a:lnTo>
                    <a:pt x="168" y="37"/>
                  </a:lnTo>
                  <a:lnTo>
                    <a:pt x="164" y="37"/>
                  </a:lnTo>
                  <a:lnTo>
                    <a:pt x="159" y="37"/>
                  </a:lnTo>
                  <a:lnTo>
                    <a:pt x="155" y="37"/>
                  </a:lnTo>
                  <a:lnTo>
                    <a:pt x="152" y="37"/>
                  </a:lnTo>
                  <a:lnTo>
                    <a:pt x="147" y="35"/>
                  </a:lnTo>
                  <a:lnTo>
                    <a:pt x="145" y="35"/>
                  </a:lnTo>
                  <a:lnTo>
                    <a:pt x="140" y="35"/>
                  </a:lnTo>
                  <a:lnTo>
                    <a:pt x="136" y="35"/>
                  </a:lnTo>
                  <a:lnTo>
                    <a:pt x="133" y="34"/>
                  </a:lnTo>
                  <a:lnTo>
                    <a:pt x="130" y="34"/>
                  </a:lnTo>
                  <a:lnTo>
                    <a:pt x="126" y="34"/>
                  </a:lnTo>
                  <a:lnTo>
                    <a:pt x="121" y="34"/>
                  </a:lnTo>
                  <a:lnTo>
                    <a:pt x="118" y="32"/>
                  </a:lnTo>
                  <a:lnTo>
                    <a:pt x="114" y="32"/>
                  </a:lnTo>
                  <a:lnTo>
                    <a:pt x="111" y="32"/>
                  </a:lnTo>
                  <a:lnTo>
                    <a:pt x="106" y="32"/>
                  </a:lnTo>
                  <a:lnTo>
                    <a:pt x="104" y="31"/>
                  </a:lnTo>
                  <a:lnTo>
                    <a:pt x="101" y="31"/>
                  </a:lnTo>
                  <a:lnTo>
                    <a:pt x="96" y="31"/>
                  </a:lnTo>
                  <a:lnTo>
                    <a:pt x="92" y="31"/>
                  </a:lnTo>
                  <a:lnTo>
                    <a:pt x="89" y="30"/>
                  </a:lnTo>
                  <a:lnTo>
                    <a:pt x="86" y="30"/>
                  </a:lnTo>
                  <a:lnTo>
                    <a:pt x="82" y="28"/>
                  </a:lnTo>
                  <a:lnTo>
                    <a:pt x="77" y="28"/>
                  </a:lnTo>
                  <a:lnTo>
                    <a:pt x="74" y="27"/>
                  </a:lnTo>
                  <a:lnTo>
                    <a:pt x="71" y="27"/>
                  </a:lnTo>
                  <a:lnTo>
                    <a:pt x="67" y="25"/>
                  </a:lnTo>
                  <a:lnTo>
                    <a:pt x="63" y="25"/>
                  </a:lnTo>
                  <a:lnTo>
                    <a:pt x="60" y="24"/>
                  </a:lnTo>
                  <a:lnTo>
                    <a:pt x="57" y="24"/>
                  </a:lnTo>
                  <a:lnTo>
                    <a:pt x="52" y="22"/>
                  </a:lnTo>
                  <a:lnTo>
                    <a:pt x="49" y="22"/>
                  </a:lnTo>
                  <a:lnTo>
                    <a:pt x="45" y="21"/>
                  </a:lnTo>
                  <a:lnTo>
                    <a:pt x="42" y="21"/>
                  </a:lnTo>
                  <a:lnTo>
                    <a:pt x="36" y="19"/>
                  </a:lnTo>
                  <a:lnTo>
                    <a:pt x="30" y="18"/>
                  </a:lnTo>
                  <a:lnTo>
                    <a:pt x="25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6" y="18"/>
                  </a:lnTo>
                  <a:lnTo>
                    <a:pt x="30" y="19"/>
                  </a:lnTo>
                  <a:lnTo>
                    <a:pt x="36" y="21"/>
                  </a:lnTo>
                  <a:lnTo>
                    <a:pt x="39" y="22"/>
                  </a:lnTo>
                  <a:lnTo>
                    <a:pt x="44" y="22"/>
                  </a:lnTo>
                  <a:lnTo>
                    <a:pt x="46" y="24"/>
                  </a:lnTo>
                  <a:lnTo>
                    <a:pt x="51" y="25"/>
                  </a:lnTo>
                  <a:lnTo>
                    <a:pt x="54" y="25"/>
                  </a:lnTo>
                  <a:lnTo>
                    <a:pt x="58" y="27"/>
                  </a:lnTo>
                  <a:lnTo>
                    <a:pt x="63" y="27"/>
                  </a:lnTo>
                  <a:lnTo>
                    <a:pt x="67" y="28"/>
                  </a:lnTo>
                  <a:lnTo>
                    <a:pt x="57" y="28"/>
                  </a:lnTo>
                  <a:lnTo>
                    <a:pt x="54" y="27"/>
                  </a:lnTo>
                  <a:lnTo>
                    <a:pt x="49" y="27"/>
                  </a:lnTo>
                  <a:lnTo>
                    <a:pt x="44" y="25"/>
                  </a:lnTo>
                  <a:lnTo>
                    <a:pt x="36" y="24"/>
                  </a:lnTo>
                  <a:lnTo>
                    <a:pt x="30" y="22"/>
                  </a:lnTo>
                  <a:lnTo>
                    <a:pt x="25" y="21"/>
                  </a:lnTo>
                  <a:lnTo>
                    <a:pt x="22" y="19"/>
                  </a:lnTo>
                  <a:lnTo>
                    <a:pt x="20" y="19"/>
                  </a:lnTo>
                  <a:lnTo>
                    <a:pt x="14" y="22"/>
                  </a:lnTo>
                  <a:lnTo>
                    <a:pt x="14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1" name="Freeform 199"/>
            <p:cNvSpPr>
              <a:spLocks/>
            </p:cNvSpPr>
            <p:nvPr/>
          </p:nvSpPr>
          <p:spPr bwMode="auto">
            <a:xfrm>
              <a:off x="4391025" y="3397251"/>
              <a:ext cx="581025" cy="88900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5" y="25"/>
                </a:cxn>
                <a:cxn ang="0">
                  <a:pos x="22" y="31"/>
                </a:cxn>
                <a:cxn ang="0">
                  <a:pos x="44" y="39"/>
                </a:cxn>
                <a:cxn ang="0">
                  <a:pos x="40" y="42"/>
                </a:cxn>
                <a:cxn ang="0">
                  <a:pos x="60" y="44"/>
                </a:cxn>
                <a:cxn ang="0">
                  <a:pos x="85" y="47"/>
                </a:cxn>
                <a:cxn ang="0">
                  <a:pos x="107" y="51"/>
                </a:cxn>
                <a:cxn ang="0">
                  <a:pos x="97" y="51"/>
                </a:cxn>
                <a:cxn ang="0">
                  <a:pos x="75" y="50"/>
                </a:cxn>
                <a:cxn ang="0">
                  <a:pos x="59" y="53"/>
                </a:cxn>
                <a:cxn ang="0">
                  <a:pos x="81" y="53"/>
                </a:cxn>
                <a:cxn ang="0">
                  <a:pos x="101" y="53"/>
                </a:cxn>
                <a:cxn ang="0">
                  <a:pos x="123" y="54"/>
                </a:cxn>
                <a:cxn ang="0">
                  <a:pos x="145" y="54"/>
                </a:cxn>
                <a:cxn ang="0">
                  <a:pos x="167" y="54"/>
                </a:cxn>
                <a:cxn ang="0">
                  <a:pos x="189" y="54"/>
                </a:cxn>
                <a:cxn ang="0">
                  <a:pos x="212" y="54"/>
                </a:cxn>
                <a:cxn ang="0">
                  <a:pos x="239" y="53"/>
                </a:cxn>
                <a:cxn ang="0">
                  <a:pos x="262" y="50"/>
                </a:cxn>
                <a:cxn ang="0">
                  <a:pos x="271" y="50"/>
                </a:cxn>
                <a:cxn ang="0">
                  <a:pos x="284" y="48"/>
                </a:cxn>
                <a:cxn ang="0">
                  <a:pos x="313" y="39"/>
                </a:cxn>
                <a:cxn ang="0">
                  <a:pos x="341" y="26"/>
                </a:cxn>
                <a:cxn ang="0">
                  <a:pos x="360" y="15"/>
                </a:cxn>
                <a:cxn ang="0">
                  <a:pos x="338" y="26"/>
                </a:cxn>
                <a:cxn ang="0">
                  <a:pos x="337" y="25"/>
                </a:cxn>
                <a:cxn ang="0">
                  <a:pos x="332" y="25"/>
                </a:cxn>
                <a:cxn ang="0">
                  <a:pos x="325" y="25"/>
                </a:cxn>
                <a:cxn ang="0">
                  <a:pos x="341" y="16"/>
                </a:cxn>
                <a:cxn ang="0">
                  <a:pos x="363" y="4"/>
                </a:cxn>
                <a:cxn ang="0">
                  <a:pos x="308" y="28"/>
                </a:cxn>
                <a:cxn ang="0">
                  <a:pos x="324" y="18"/>
                </a:cxn>
                <a:cxn ang="0">
                  <a:pos x="354" y="0"/>
                </a:cxn>
                <a:cxn ang="0">
                  <a:pos x="337" y="6"/>
                </a:cxn>
                <a:cxn ang="0">
                  <a:pos x="313" y="13"/>
                </a:cxn>
                <a:cxn ang="0">
                  <a:pos x="289" y="22"/>
                </a:cxn>
                <a:cxn ang="0">
                  <a:pos x="256" y="29"/>
                </a:cxn>
                <a:cxn ang="0">
                  <a:pos x="239" y="32"/>
                </a:cxn>
                <a:cxn ang="0">
                  <a:pos x="220" y="35"/>
                </a:cxn>
                <a:cxn ang="0">
                  <a:pos x="199" y="37"/>
                </a:cxn>
                <a:cxn ang="0">
                  <a:pos x="177" y="37"/>
                </a:cxn>
                <a:cxn ang="0">
                  <a:pos x="157" y="37"/>
                </a:cxn>
                <a:cxn ang="0">
                  <a:pos x="138" y="34"/>
                </a:cxn>
                <a:cxn ang="0">
                  <a:pos x="119" y="32"/>
                </a:cxn>
                <a:cxn ang="0">
                  <a:pos x="101" y="31"/>
                </a:cxn>
                <a:cxn ang="0">
                  <a:pos x="82" y="28"/>
                </a:cxn>
                <a:cxn ang="0">
                  <a:pos x="63" y="25"/>
                </a:cxn>
                <a:cxn ang="0">
                  <a:pos x="46" y="20"/>
                </a:cxn>
                <a:cxn ang="0">
                  <a:pos x="21" y="16"/>
                </a:cxn>
                <a:cxn ang="0">
                  <a:pos x="38" y="20"/>
                </a:cxn>
                <a:cxn ang="0">
                  <a:pos x="56" y="25"/>
                </a:cxn>
                <a:cxn ang="0">
                  <a:pos x="54" y="26"/>
                </a:cxn>
                <a:cxn ang="0">
                  <a:pos x="27" y="20"/>
                </a:cxn>
              </a:cxnLst>
              <a:rect l="0" t="0" r="r" b="b"/>
              <a:pathLst>
                <a:path w="366" h="56">
                  <a:moveTo>
                    <a:pt x="15" y="22"/>
                  </a:moveTo>
                  <a:lnTo>
                    <a:pt x="59" y="34"/>
                  </a:lnTo>
                  <a:lnTo>
                    <a:pt x="54" y="34"/>
                  </a:lnTo>
                  <a:lnTo>
                    <a:pt x="19" y="26"/>
                  </a:lnTo>
                  <a:lnTo>
                    <a:pt x="13" y="25"/>
                  </a:lnTo>
                  <a:lnTo>
                    <a:pt x="9" y="23"/>
                  </a:lnTo>
                  <a:lnTo>
                    <a:pt x="5" y="22"/>
                  </a:lnTo>
                  <a:lnTo>
                    <a:pt x="0" y="23"/>
                  </a:lnTo>
                  <a:lnTo>
                    <a:pt x="2" y="23"/>
                  </a:lnTo>
                  <a:lnTo>
                    <a:pt x="5" y="25"/>
                  </a:lnTo>
                  <a:lnTo>
                    <a:pt x="8" y="26"/>
                  </a:lnTo>
                  <a:lnTo>
                    <a:pt x="9" y="28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2" y="31"/>
                  </a:lnTo>
                  <a:lnTo>
                    <a:pt x="28" y="34"/>
                  </a:lnTo>
                  <a:lnTo>
                    <a:pt x="34" y="35"/>
                  </a:lnTo>
                  <a:lnTo>
                    <a:pt x="38" y="37"/>
                  </a:lnTo>
                  <a:lnTo>
                    <a:pt x="43" y="38"/>
                  </a:lnTo>
                  <a:lnTo>
                    <a:pt x="44" y="39"/>
                  </a:lnTo>
                  <a:lnTo>
                    <a:pt x="44" y="39"/>
                  </a:lnTo>
                  <a:lnTo>
                    <a:pt x="41" y="39"/>
                  </a:lnTo>
                  <a:lnTo>
                    <a:pt x="37" y="39"/>
                  </a:lnTo>
                  <a:lnTo>
                    <a:pt x="35" y="39"/>
                  </a:lnTo>
                  <a:lnTo>
                    <a:pt x="40" y="42"/>
                  </a:lnTo>
                  <a:lnTo>
                    <a:pt x="43" y="42"/>
                  </a:lnTo>
                  <a:lnTo>
                    <a:pt x="46" y="44"/>
                  </a:lnTo>
                  <a:lnTo>
                    <a:pt x="50" y="44"/>
                  </a:lnTo>
                  <a:lnTo>
                    <a:pt x="56" y="44"/>
                  </a:lnTo>
                  <a:lnTo>
                    <a:pt x="60" y="44"/>
                  </a:lnTo>
                  <a:lnTo>
                    <a:pt x="65" y="45"/>
                  </a:lnTo>
                  <a:lnTo>
                    <a:pt x="69" y="45"/>
                  </a:lnTo>
                  <a:lnTo>
                    <a:pt x="75" y="47"/>
                  </a:lnTo>
                  <a:lnTo>
                    <a:pt x="79" y="47"/>
                  </a:lnTo>
                  <a:lnTo>
                    <a:pt x="85" y="47"/>
                  </a:lnTo>
                  <a:lnTo>
                    <a:pt x="90" y="48"/>
                  </a:lnTo>
                  <a:lnTo>
                    <a:pt x="95" y="48"/>
                  </a:lnTo>
                  <a:lnTo>
                    <a:pt x="100" y="48"/>
                  </a:lnTo>
                  <a:lnTo>
                    <a:pt x="104" y="50"/>
                  </a:lnTo>
                  <a:lnTo>
                    <a:pt x="107" y="51"/>
                  </a:lnTo>
                  <a:lnTo>
                    <a:pt x="111" y="53"/>
                  </a:lnTo>
                  <a:lnTo>
                    <a:pt x="109" y="53"/>
                  </a:lnTo>
                  <a:lnTo>
                    <a:pt x="106" y="53"/>
                  </a:lnTo>
                  <a:lnTo>
                    <a:pt x="101" y="51"/>
                  </a:lnTo>
                  <a:lnTo>
                    <a:pt x="97" y="51"/>
                  </a:lnTo>
                  <a:lnTo>
                    <a:pt x="92" y="51"/>
                  </a:lnTo>
                  <a:lnTo>
                    <a:pt x="88" y="51"/>
                  </a:lnTo>
                  <a:lnTo>
                    <a:pt x="84" y="51"/>
                  </a:lnTo>
                  <a:lnTo>
                    <a:pt x="79" y="51"/>
                  </a:lnTo>
                  <a:lnTo>
                    <a:pt x="75" y="50"/>
                  </a:lnTo>
                  <a:lnTo>
                    <a:pt x="71" y="50"/>
                  </a:lnTo>
                  <a:lnTo>
                    <a:pt x="68" y="50"/>
                  </a:lnTo>
                  <a:lnTo>
                    <a:pt x="65" y="50"/>
                  </a:lnTo>
                  <a:lnTo>
                    <a:pt x="60" y="51"/>
                  </a:lnTo>
                  <a:lnTo>
                    <a:pt x="59" y="53"/>
                  </a:lnTo>
                  <a:lnTo>
                    <a:pt x="63" y="53"/>
                  </a:lnTo>
                  <a:lnTo>
                    <a:pt x="68" y="53"/>
                  </a:lnTo>
                  <a:lnTo>
                    <a:pt x="72" y="53"/>
                  </a:lnTo>
                  <a:lnTo>
                    <a:pt x="76" y="53"/>
                  </a:lnTo>
                  <a:lnTo>
                    <a:pt x="81" y="53"/>
                  </a:lnTo>
                  <a:lnTo>
                    <a:pt x="85" y="53"/>
                  </a:lnTo>
                  <a:lnTo>
                    <a:pt x="90" y="53"/>
                  </a:lnTo>
                  <a:lnTo>
                    <a:pt x="94" y="53"/>
                  </a:lnTo>
                  <a:lnTo>
                    <a:pt x="97" y="53"/>
                  </a:lnTo>
                  <a:lnTo>
                    <a:pt x="101" y="53"/>
                  </a:lnTo>
                  <a:lnTo>
                    <a:pt x="106" y="53"/>
                  </a:lnTo>
                  <a:lnTo>
                    <a:pt x="111" y="53"/>
                  </a:lnTo>
                  <a:lnTo>
                    <a:pt x="114" y="53"/>
                  </a:lnTo>
                  <a:lnTo>
                    <a:pt x="119" y="54"/>
                  </a:lnTo>
                  <a:lnTo>
                    <a:pt x="123" y="54"/>
                  </a:lnTo>
                  <a:lnTo>
                    <a:pt x="128" y="54"/>
                  </a:lnTo>
                  <a:lnTo>
                    <a:pt x="132" y="54"/>
                  </a:lnTo>
                  <a:lnTo>
                    <a:pt x="136" y="54"/>
                  </a:lnTo>
                  <a:lnTo>
                    <a:pt x="141" y="54"/>
                  </a:lnTo>
                  <a:lnTo>
                    <a:pt x="145" y="54"/>
                  </a:lnTo>
                  <a:lnTo>
                    <a:pt x="150" y="54"/>
                  </a:lnTo>
                  <a:lnTo>
                    <a:pt x="154" y="54"/>
                  </a:lnTo>
                  <a:lnTo>
                    <a:pt x="158" y="54"/>
                  </a:lnTo>
                  <a:lnTo>
                    <a:pt x="163" y="56"/>
                  </a:lnTo>
                  <a:lnTo>
                    <a:pt x="167" y="54"/>
                  </a:lnTo>
                  <a:lnTo>
                    <a:pt x="171" y="54"/>
                  </a:lnTo>
                  <a:lnTo>
                    <a:pt x="176" y="54"/>
                  </a:lnTo>
                  <a:lnTo>
                    <a:pt x="180" y="54"/>
                  </a:lnTo>
                  <a:lnTo>
                    <a:pt x="185" y="54"/>
                  </a:lnTo>
                  <a:lnTo>
                    <a:pt x="189" y="54"/>
                  </a:lnTo>
                  <a:lnTo>
                    <a:pt x="193" y="54"/>
                  </a:lnTo>
                  <a:lnTo>
                    <a:pt x="198" y="54"/>
                  </a:lnTo>
                  <a:lnTo>
                    <a:pt x="202" y="54"/>
                  </a:lnTo>
                  <a:lnTo>
                    <a:pt x="208" y="54"/>
                  </a:lnTo>
                  <a:lnTo>
                    <a:pt x="212" y="54"/>
                  </a:lnTo>
                  <a:lnTo>
                    <a:pt x="218" y="54"/>
                  </a:lnTo>
                  <a:lnTo>
                    <a:pt x="223" y="53"/>
                  </a:lnTo>
                  <a:lnTo>
                    <a:pt x="229" y="53"/>
                  </a:lnTo>
                  <a:lnTo>
                    <a:pt x="233" y="53"/>
                  </a:lnTo>
                  <a:lnTo>
                    <a:pt x="239" y="53"/>
                  </a:lnTo>
                  <a:lnTo>
                    <a:pt x="243" y="53"/>
                  </a:lnTo>
                  <a:lnTo>
                    <a:pt x="248" y="51"/>
                  </a:lnTo>
                  <a:lnTo>
                    <a:pt x="253" y="51"/>
                  </a:lnTo>
                  <a:lnTo>
                    <a:pt x="258" y="50"/>
                  </a:lnTo>
                  <a:lnTo>
                    <a:pt x="262" y="50"/>
                  </a:lnTo>
                  <a:lnTo>
                    <a:pt x="268" y="48"/>
                  </a:lnTo>
                  <a:lnTo>
                    <a:pt x="272" y="48"/>
                  </a:lnTo>
                  <a:lnTo>
                    <a:pt x="278" y="48"/>
                  </a:lnTo>
                  <a:lnTo>
                    <a:pt x="274" y="48"/>
                  </a:lnTo>
                  <a:lnTo>
                    <a:pt x="271" y="50"/>
                  </a:lnTo>
                  <a:lnTo>
                    <a:pt x="270" y="50"/>
                  </a:lnTo>
                  <a:lnTo>
                    <a:pt x="268" y="51"/>
                  </a:lnTo>
                  <a:lnTo>
                    <a:pt x="274" y="50"/>
                  </a:lnTo>
                  <a:lnTo>
                    <a:pt x="278" y="48"/>
                  </a:lnTo>
                  <a:lnTo>
                    <a:pt x="284" y="48"/>
                  </a:lnTo>
                  <a:lnTo>
                    <a:pt x="290" y="47"/>
                  </a:lnTo>
                  <a:lnTo>
                    <a:pt x="296" y="44"/>
                  </a:lnTo>
                  <a:lnTo>
                    <a:pt x="302" y="42"/>
                  </a:lnTo>
                  <a:lnTo>
                    <a:pt x="308" y="41"/>
                  </a:lnTo>
                  <a:lnTo>
                    <a:pt x="313" y="39"/>
                  </a:lnTo>
                  <a:lnTo>
                    <a:pt x="319" y="37"/>
                  </a:lnTo>
                  <a:lnTo>
                    <a:pt x="325" y="34"/>
                  </a:lnTo>
                  <a:lnTo>
                    <a:pt x="330" y="32"/>
                  </a:lnTo>
                  <a:lnTo>
                    <a:pt x="335" y="29"/>
                  </a:lnTo>
                  <a:lnTo>
                    <a:pt x="341" y="26"/>
                  </a:lnTo>
                  <a:lnTo>
                    <a:pt x="347" y="25"/>
                  </a:lnTo>
                  <a:lnTo>
                    <a:pt x="351" y="22"/>
                  </a:lnTo>
                  <a:lnTo>
                    <a:pt x="357" y="19"/>
                  </a:lnTo>
                  <a:lnTo>
                    <a:pt x="363" y="15"/>
                  </a:lnTo>
                  <a:lnTo>
                    <a:pt x="360" y="15"/>
                  </a:lnTo>
                  <a:lnTo>
                    <a:pt x="357" y="16"/>
                  </a:lnTo>
                  <a:lnTo>
                    <a:pt x="353" y="19"/>
                  </a:lnTo>
                  <a:lnTo>
                    <a:pt x="349" y="20"/>
                  </a:lnTo>
                  <a:lnTo>
                    <a:pt x="343" y="23"/>
                  </a:lnTo>
                  <a:lnTo>
                    <a:pt x="338" y="26"/>
                  </a:lnTo>
                  <a:lnTo>
                    <a:pt x="332" y="28"/>
                  </a:lnTo>
                  <a:lnTo>
                    <a:pt x="330" y="29"/>
                  </a:lnTo>
                  <a:lnTo>
                    <a:pt x="332" y="28"/>
                  </a:lnTo>
                  <a:lnTo>
                    <a:pt x="335" y="26"/>
                  </a:lnTo>
                  <a:lnTo>
                    <a:pt x="337" y="25"/>
                  </a:lnTo>
                  <a:lnTo>
                    <a:pt x="341" y="23"/>
                  </a:lnTo>
                  <a:lnTo>
                    <a:pt x="341" y="23"/>
                  </a:lnTo>
                  <a:lnTo>
                    <a:pt x="341" y="22"/>
                  </a:lnTo>
                  <a:lnTo>
                    <a:pt x="337" y="23"/>
                  </a:lnTo>
                  <a:lnTo>
                    <a:pt x="332" y="25"/>
                  </a:lnTo>
                  <a:lnTo>
                    <a:pt x="328" y="28"/>
                  </a:lnTo>
                  <a:lnTo>
                    <a:pt x="327" y="29"/>
                  </a:lnTo>
                  <a:lnTo>
                    <a:pt x="316" y="34"/>
                  </a:lnTo>
                  <a:lnTo>
                    <a:pt x="319" y="29"/>
                  </a:lnTo>
                  <a:lnTo>
                    <a:pt x="325" y="25"/>
                  </a:lnTo>
                  <a:lnTo>
                    <a:pt x="328" y="23"/>
                  </a:lnTo>
                  <a:lnTo>
                    <a:pt x="331" y="22"/>
                  </a:lnTo>
                  <a:lnTo>
                    <a:pt x="335" y="19"/>
                  </a:lnTo>
                  <a:lnTo>
                    <a:pt x="338" y="19"/>
                  </a:lnTo>
                  <a:lnTo>
                    <a:pt x="341" y="16"/>
                  </a:lnTo>
                  <a:lnTo>
                    <a:pt x="346" y="15"/>
                  </a:lnTo>
                  <a:lnTo>
                    <a:pt x="349" y="13"/>
                  </a:lnTo>
                  <a:lnTo>
                    <a:pt x="353" y="10"/>
                  </a:lnTo>
                  <a:lnTo>
                    <a:pt x="359" y="7"/>
                  </a:lnTo>
                  <a:lnTo>
                    <a:pt x="363" y="4"/>
                  </a:lnTo>
                  <a:lnTo>
                    <a:pt x="365" y="3"/>
                  </a:lnTo>
                  <a:lnTo>
                    <a:pt x="366" y="1"/>
                  </a:lnTo>
                  <a:lnTo>
                    <a:pt x="350" y="10"/>
                  </a:lnTo>
                  <a:lnTo>
                    <a:pt x="330" y="19"/>
                  </a:lnTo>
                  <a:lnTo>
                    <a:pt x="308" y="28"/>
                  </a:lnTo>
                  <a:lnTo>
                    <a:pt x="306" y="26"/>
                  </a:lnTo>
                  <a:lnTo>
                    <a:pt x="309" y="23"/>
                  </a:lnTo>
                  <a:lnTo>
                    <a:pt x="313" y="20"/>
                  </a:lnTo>
                  <a:lnTo>
                    <a:pt x="318" y="19"/>
                  </a:lnTo>
                  <a:lnTo>
                    <a:pt x="324" y="18"/>
                  </a:lnTo>
                  <a:lnTo>
                    <a:pt x="328" y="15"/>
                  </a:lnTo>
                  <a:lnTo>
                    <a:pt x="334" y="13"/>
                  </a:lnTo>
                  <a:lnTo>
                    <a:pt x="338" y="12"/>
                  </a:lnTo>
                  <a:lnTo>
                    <a:pt x="343" y="10"/>
                  </a:lnTo>
                  <a:lnTo>
                    <a:pt x="354" y="0"/>
                  </a:lnTo>
                  <a:lnTo>
                    <a:pt x="350" y="0"/>
                  </a:lnTo>
                  <a:lnTo>
                    <a:pt x="347" y="1"/>
                  </a:lnTo>
                  <a:lnTo>
                    <a:pt x="344" y="3"/>
                  </a:lnTo>
                  <a:lnTo>
                    <a:pt x="341" y="4"/>
                  </a:lnTo>
                  <a:lnTo>
                    <a:pt x="337" y="6"/>
                  </a:lnTo>
                  <a:lnTo>
                    <a:pt x="332" y="7"/>
                  </a:lnTo>
                  <a:lnTo>
                    <a:pt x="328" y="9"/>
                  </a:lnTo>
                  <a:lnTo>
                    <a:pt x="324" y="10"/>
                  </a:lnTo>
                  <a:lnTo>
                    <a:pt x="319" y="12"/>
                  </a:lnTo>
                  <a:lnTo>
                    <a:pt x="313" y="13"/>
                  </a:lnTo>
                  <a:lnTo>
                    <a:pt x="309" y="15"/>
                  </a:lnTo>
                  <a:lnTo>
                    <a:pt x="305" y="18"/>
                  </a:lnTo>
                  <a:lnTo>
                    <a:pt x="299" y="19"/>
                  </a:lnTo>
                  <a:lnTo>
                    <a:pt x="293" y="20"/>
                  </a:lnTo>
                  <a:lnTo>
                    <a:pt x="289" y="22"/>
                  </a:lnTo>
                  <a:lnTo>
                    <a:pt x="283" y="23"/>
                  </a:lnTo>
                  <a:lnTo>
                    <a:pt x="277" y="25"/>
                  </a:lnTo>
                  <a:lnTo>
                    <a:pt x="270" y="26"/>
                  </a:lnTo>
                  <a:lnTo>
                    <a:pt x="264" y="28"/>
                  </a:lnTo>
                  <a:lnTo>
                    <a:pt x="256" y="29"/>
                  </a:lnTo>
                  <a:lnTo>
                    <a:pt x="253" y="29"/>
                  </a:lnTo>
                  <a:lnTo>
                    <a:pt x="250" y="31"/>
                  </a:lnTo>
                  <a:lnTo>
                    <a:pt x="246" y="31"/>
                  </a:lnTo>
                  <a:lnTo>
                    <a:pt x="243" y="32"/>
                  </a:lnTo>
                  <a:lnTo>
                    <a:pt x="239" y="32"/>
                  </a:lnTo>
                  <a:lnTo>
                    <a:pt x="236" y="34"/>
                  </a:lnTo>
                  <a:lnTo>
                    <a:pt x="231" y="34"/>
                  </a:lnTo>
                  <a:lnTo>
                    <a:pt x="229" y="35"/>
                  </a:lnTo>
                  <a:lnTo>
                    <a:pt x="224" y="35"/>
                  </a:lnTo>
                  <a:lnTo>
                    <a:pt x="220" y="35"/>
                  </a:lnTo>
                  <a:lnTo>
                    <a:pt x="217" y="35"/>
                  </a:lnTo>
                  <a:lnTo>
                    <a:pt x="212" y="37"/>
                  </a:lnTo>
                  <a:lnTo>
                    <a:pt x="208" y="37"/>
                  </a:lnTo>
                  <a:lnTo>
                    <a:pt x="204" y="37"/>
                  </a:lnTo>
                  <a:lnTo>
                    <a:pt x="199" y="37"/>
                  </a:lnTo>
                  <a:lnTo>
                    <a:pt x="196" y="37"/>
                  </a:lnTo>
                  <a:lnTo>
                    <a:pt x="191" y="37"/>
                  </a:lnTo>
                  <a:lnTo>
                    <a:pt x="188" y="37"/>
                  </a:lnTo>
                  <a:lnTo>
                    <a:pt x="182" y="37"/>
                  </a:lnTo>
                  <a:lnTo>
                    <a:pt x="177" y="37"/>
                  </a:lnTo>
                  <a:lnTo>
                    <a:pt x="173" y="37"/>
                  </a:lnTo>
                  <a:lnTo>
                    <a:pt x="169" y="37"/>
                  </a:lnTo>
                  <a:lnTo>
                    <a:pt x="164" y="37"/>
                  </a:lnTo>
                  <a:lnTo>
                    <a:pt x="160" y="37"/>
                  </a:lnTo>
                  <a:lnTo>
                    <a:pt x="157" y="37"/>
                  </a:lnTo>
                  <a:lnTo>
                    <a:pt x="152" y="35"/>
                  </a:lnTo>
                  <a:lnTo>
                    <a:pt x="150" y="35"/>
                  </a:lnTo>
                  <a:lnTo>
                    <a:pt x="145" y="35"/>
                  </a:lnTo>
                  <a:lnTo>
                    <a:pt x="141" y="34"/>
                  </a:lnTo>
                  <a:lnTo>
                    <a:pt x="138" y="34"/>
                  </a:lnTo>
                  <a:lnTo>
                    <a:pt x="133" y="34"/>
                  </a:lnTo>
                  <a:lnTo>
                    <a:pt x="131" y="34"/>
                  </a:lnTo>
                  <a:lnTo>
                    <a:pt x="126" y="34"/>
                  </a:lnTo>
                  <a:lnTo>
                    <a:pt x="123" y="34"/>
                  </a:lnTo>
                  <a:lnTo>
                    <a:pt x="119" y="32"/>
                  </a:lnTo>
                  <a:lnTo>
                    <a:pt x="116" y="32"/>
                  </a:lnTo>
                  <a:lnTo>
                    <a:pt x="111" y="32"/>
                  </a:lnTo>
                  <a:lnTo>
                    <a:pt x="109" y="32"/>
                  </a:lnTo>
                  <a:lnTo>
                    <a:pt x="104" y="31"/>
                  </a:lnTo>
                  <a:lnTo>
                    <a:pt x="101" y="31"/>
                  </a:lnTo>
                  <a:lnTo>
                    <a:pt x="97" y="29"/>
                  </a:lnTo>
                  <a:lnTo>
                    <a:pt x="94" y="29"/>
                  </a:lnTo>
                  <a:lnTo>
                    <a:pt x="90" y="28"/>
                  </a:lnTo>
                  <a:lnTo>
                    <a:pt x="87" y="28"/>
                  </a:lnTo>
                  <a:lnTo>
                    <a:pt x="82" y="28"/>
                  </a:lnTo>
                  <a:lnTo>
                    <a:pt x="78" y="28"/>
                  </a:lnTo>
                  <a:lnTo>
                    <a:pt x="75" y="26"/>
                  </a:lnTo>
                  <a:lnTo>
                    <a:pt x="72" y="26"/>
                  </a:lnTo>
                  <a:lnTo>
                    <a:pt x="68" y="25"/>
                  </a:lnTo>
                  <a:lnTo>
                    <a:pt x="63" y="25"/>
                  </a:lnTo>
                  <a:lnTo>
                    <a:pt x="60" y="23"/>
                  </a:lnTo>
                  <a:lnTo>
                    <a:pt x="57" y="23"/>
                  </a:lnTo>
                  <a:lnTo>
                    <a:pt x="53" y="22"/>
                  </a:lnTo>
                  <a:lnTo>
                    <a:pt x="50" y="22"/>
                  </a:lnTo>
                  <a:lnTo>
                    <a:pt x="46" y="20"/>
                  </a:lnTo>
                  <a:lnTo>
                    <a:pt x="43" y="20"/>
                  </a:lnTo>
                  <a:lnTo>
                    <a:pt x="37" y="19"/>
                  </a:lnTo>
                  <a:lnTo>
                    <a:pt x="32" y="18"/>
                  </a:lnTo>
                  <a:lnTo>
                    <a:pt x="27" y="16"/>
                  </a:lnTo>
                  <a:lnTo>
                    <a:pt x="21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7" y="18"/>
                  </a:lnTo>
                  <a:lnTo>
                    <a:pt x="31" y="19"/>
                  </a:lnTo>
                  <a:lnTo>
                    <a:pt x="38" y="20"/>
                  </a:lnTo>
                  <a:lnTo>
                    <a:pt x="40" y="20"/>
                  </a:lnTo>
                  <a:lnTo>
                    <a:pt x="44" y="22"/>
                  </a:lnTo>
                  <a:lnTo>
                    <a:pt x="49" y="23"/>
                  </a:lnTo>
                  <a:lnTo>
                    <a:pt x="51" y="23"/>
                  </a:lnTo>
                  <a:lnTo>
                    <a:pt x="56" y="25"/>
                  </a:lnTo>
                  <a:lnTo>
                    <a:pt x="59" y="26"/>
                  </a:lnTo>
                  <a:lnTo>
                    <a:pt x="63" y="28"/>
                  </a:lnTo>
                  <a:lnTo>
                    <a:pt x="68" y="28"/>
                  </a:lnTo>
                  <a:lnTo>
                    <a:pt x="59" y="28"/>
                  </a:lnTo>
                  <a:lnTo>
                    <a:pt x="54" y="26"/>
                  </a:lnTo>
                  <a:lnTo>
                    <a:pt x="50" y="26"/>
                  </a:lnTo>
                  <a:lnTo>
                    <a:pt x="44" y="25"/>
                  </a:lnTo>
                  <a:lnTo>
                    <a:pt x="38" y="23"/>
                  </a:lnTo>
                  <a:lnTo>
                    <a:pt x="31" y="22"/>
                  </a:lnTo>
                  <a:lnTo>
                    <a:pt x="27" y="20"/>
                  </a:lnTo>
                  <a:lnTo>
                    <a:pt x="22" y="19"/>
                  </a:lnTo>
                  <a:lnTo>
                    <a:pt x="21" y="19"/>
                  </a:lnTo>
                  <a:lnTo>
                    <a:pt x="15" y="22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2" name="Freeform 200"/>
            <p:cNvSpPr>
              <a:spLocks/>
            </p:cNvSpPr>
            <p:nvPr/>
          </p:nvSpPr>
          <p:spPr bwMode="auto">
            <a:xfrm>
              <a:off x="4849813" y="3262313"/>
              <a:ext cx="146050" cy="676275"/>
            </a:xfrm>
            <a:custGeom>
              <a:avLst/>
              <a:gdLst/>
              <a:ahLst/>
              <a:cxnLst>
                <a:cxn ang="0">
                  <a:pos x="11" y="383"/>
                </a:cxn>
                <a:cxn ang="0">
                  <a:pos x="4" y="410"/>
                </a:cxn>
                <a:cxn ang="0">
                  <a:pos x="17" y="383"/>
                </a:cxn>
                <a:cxn ang="0">
                  <a:pos x="29" y="360"/>
                </a:cxn>
                <a:cxn ang="0">
                  <a:pos x="26" y="372"/>
                </a:cxn>
                <a:cxn ang="0">
                  <a:pos x="14" y="398"/>
                </a:cxn>
                <a:cxn ang="0">
                  <a:pos x="7" y="420"/>
                </a:cxn>
                <a:cxn ang="0">
                  <a:pos x="14" y="415"/>
                </a:cxn>
                <a:cxn ang="0">
                  <a:pos x="26" y="392"/>
                </a:cxn>
                <a:cxn ang="0">
                  <a:pos x="36" y="382"/>
                </a:cxn>
                <a:cxn ang="0">
                  <a:pos x="48" y="350"/>
                </a:cxn>
                <a:cxn ang="0">
                  <a:pos x="62" y="312"/>
                </a:cxn>
                <a:cxn ang="0">
                  <a:pos x="65" y="313"/>
                </a:cxn>
                <a:cxn ang="0">
                  <a:pos x="55" y="344"/>
                </a:cxn>
                <a:cxn ang="0">
                  <a:pos x="48" y="367"/>
                </a:cxn>
                <a:cxn ang="0">
                  <a:pos x="64" y="336"/>
                </a:cxn>
                <a:cxn ang="0">
                  <a:pos x="71" y="312"/>
                </a:cxn>
                <a:cxn ang="0">
                  <a:pos x="79" y="288"/>
                </a:cxn>
                <a:cxn ang="0">
                  <a:pos x="84" y="263"/>
                </a:cxn>
                <a:cxn ang="0">
                  <a:pos x="89" y="238"/>
                </a:cxn>
                <a:cxn ang="0">
                  <a:pos x="92" y="214"/>
                </a:cxn>
                <a:cxn ang="0">
                  <a:pos x="92" y="193"/>
                </a:cxn>
                <a:cxn ang="0">
                  <a:pos x="90" y="168"/>
                </a:cxn>
                <a:cxn ang="0">
                  <a:pos x="87" y="145"/>
                </a:cxn>
                <a:cxn ang="0">
                  <a:pos x="84" y="114"/>
                </a:cxn>
                <a:cxn ang="0">
                  <a:pos x="86" y="117"/>
                </a:cxn>
                <a:cxn ang="0">
                  <a:pos x="81" y="95"/>
                </a:cxn>
                <a:cxn ang="0">
                  <a:pos x="70" y="59"/>
                </a:cxn>
                <a:cxn ang="0">
                  <a:pos x="54" y="19"/>
                </a:cxn>
                <a:cxn ang="0">
                  <a:pos x="54" y="26"/>
                </a:cxn>
                <a:cxn ang="0">
                  <a:pos x="58" y="41"/>
                </a:cxn>
                <a:cxn ang="0">
                  <a:pos x="54" y="37"/>
                </a:cxn>
                <a:cxn ang="0">
                  <a:pos x="64" y="62"/>
                </a:cxn>
                <a:cxn ang="0">
                  <a:pos x="55" y="47"/>
                </a:cxn>
                <a:cxn ang="0">
                  <a:pos x="42" y="18"/>
                </a:cxn>
                <a:cxn ang="0">
                  <a:pos x="33" y="3"/>
                </a:cxn>
                <a:cxn ang="0">
                  <a:pos x="35" y="13"/>
                </a:cxn>
                <a:cxn ang="0">
                  <a:pos x="45" y="38"/>
                </a:cxn>
                <a:cxn ang="0">
                  <a:pos x="54" y="62"/>
                </a:cxn>
                <a:cxn ang="0">
                  <a:pos x="45" y="54"/>
                </a:cxn>
                <a:cxn ang="0">
                  <a:pos x="36" y="31"/>
                </a:cxn>
                <a:cxn ang="0">
                  <a:pos x="29" y="18"/>
                </a:cxn>
                <a:cxn ang="0">
                  <a:pos x="30" y="41"/>
                </a:cxn>
                <a:cxn ang="0">
                  <a:pos x="36" y="62"/>
                </a:cxn>
                <a:cxn ang="0">
                  <a:pos x="45" y="89"/>
                </a:cxn>
                <a:cxn ang="0">
                  <a:pos x="55" y="117"/>
                </a:cxn>
                <a:cxn ang="0">
                  <a:pos x="64" y="145"/>
                </a:cxn>
                <a:cxn ang="0">
                  <a:pos x="68" y="167"/>
                </a:cxn>
                <a:cxn ang="0">
                  <a:pos x="70" y="192"/>
                </a:cxn>
                <a:cxn ang="0">
                  <a:pos x="68" y="218"/>
                </a:cxn>
                <a:cxn ang="0">
                  <a:pos x="64" y="247"/>
                </a:cxn>
                <a:cxn ang="0">
                  <a:pos x="52" y="281"/>
                </a:cxn>
                <a:cxn ang="0">
                  <a:pos x="43" y="301"/>
                </a:cxn>
                <a:cxn ang="0">
                  <a:pos x="35" y="322"/>
                </a:cxn>
                <a:cxn ang="0">
                  <a:pos x="24" y="344"/>
                </a:cxn>
                <a:cxn ang="0">
                  <a:pos x="14" y="364"/>
                </a:cxn>
                <a:cxn ang="0">
                  <a:pos x="5" y="383"/>
                </a:cxn>
                <a:cxn ang="0">
                  <a:pos x="2" y="396"/>
                </a:cxn>
                <a:cxn ang="0">
                  <a:pos x="11" y="374"/>
                </a:cxn>
                <a:cxn ang="0">
                  <a:pos x="20" y="354"/>
                </a:cxn>
              </a:cxnLst>
              <a:rect l="0" t="0" r="r" b="b"/>
              <a:pathLst>
                <a:path w="92" h="426">
                  <a:moveTo>
                    <a:pt x="26" y="344"/>
                  </a:moveTo>
                  <a:lnTo>
                    <a:pt x="30" y="341"/>
                  </a:lnTo>
                  <a:lnTo>
                    <a:pt x="19" y="369"/>
                  </a:lnTo>
                  <a:lnTo>
                    <a:pt x="16" y="373"/>
                  </a:lnTo>
                  <a:lnTo>
                    <a:pt x="13" y="379"/>
                  </a:lnTo>
                  <a:lnTo>
                    <a:pt x="11" y="383"/>
                  </a:lnTo>
                  <a:lnTo>
                    <a:pt x="10" y="389"/>
                  </a:lnTo>
                  <a:lnTo>
                    <a:pt x="7" y="395"/>
                  </a:lnTo>
                  <a:lnTo>
                    <a:pt x="4" y="402"/>
                  </a:lnTo>
                  <a:lnTo>
                    <a:pt x="2" y="408"/>
                  </a:lnTo>
                  <a:lnTo>
                    <a:pt x="1" y="414"/>
                  </a:lnTo>
                  <a:lnTo>
                    <a:pt x="4" y="410"/>
                  </a:lnTo>
                  <a:lnTo>
                    <a:pt x="7" y="404"/>
                  </a:lnTo>
                  <a:lnTo>
                    <a:pt x="10" y="401"/>
                  </a:lnTo>
                  <a:lnTo>
                    <a:pt x="11" y="396"/>
                  </a:lnTo>
                  <a:lnTo>
                    <a:pt x="13" y="392"/>
                  </a:lnTo>
                  <a:lnTo>
                    <a:pt x="16" y="389"/>
                  </a:lnTo>
                  <a:lnTo>
                    <a:pt x="17" y="383"/>
                  </a:lnTo>
                  <a:lnTo>
                    <a:pt x="19" y="380"/>
                  </a:lnTo>
                  <a:lnTo>
                    <a:pt x="21" y="374"/>
                  </a:lnTo>
                  <a:lnTo>
                    <a:pt x="23" y="372"/>
                  </a:lnTo>
                  <a:lnTo>
                    <a:pt x="24" y="367"/>
                  </a:lnTo>
                  <a:lnTo>
                    <a:pt x="26" y="364"/>
                  </a:lnTo>
                  <a:lnTo>
                    <a:pt x="29" y="360"/>
                  </a:lnTo>
                  <a:lnTo>
                    <a:pt x="30" y="358"/>
                  </a:lnTo>
                  <a:lnTo>
                    <a:pt x="29" y="360"/>
                  </a:lnTo>
                  <a:lnTo>
                    <a:pt x="29" y="363"/>
                  </a:lnTo>
                  <a:lnTo>
                    <a:pt x="29" y="364"/>
                  </a:lnTo>
                  <a:lnTo>
                    <a:pt x="29" y="366"/>
                  </a:lnTo>
                  <a:lnTo>
                    <a:pt x="26" y="372"/>
                  </a:lnTo>
                  <a:lnTo>
                    <a:pt x="23" y="379"/>
                  </a:lnTo>
                  <a:lnTo>
                    <a:pt x="21" y="382"/>
                  </a:lnTo>
                  <a:lnTo>
                    <a:pt x="20" y="385"/>
                  </a:lnTo>
                  <a:lnTo>
                    <a:pt x="19" y="389"/>
                  </a:lnTo>
                  <a:lnTo>
                    <a:pt x="17" y="392"/>
                  </a:lnTo>
                  <a:lnTo>
                    <a:pt x="14" y="398"/>
                  </a:lnTo>
                  <a:lnTo>
                    <a:pt x="11" y="405"/>
                  </a:lnTo>
                  <a:lnTo>
                    <a:pt x="10" y="408"/>
                  </a:lnTo>
                  <a:lnTo>
                    <a:pt x="8" y="412"/>
                  </a:lnTo>
                  <a:lnTo>
                    <a:pt x="7" y="415"/>
                  </a:lnTo>
                  <a:lnTo>
                    <a:pt x="7" y="420"/>
                  </a:lnTo>
                  <a:lnTo>
                    <a:pt x="7" y="420"/>
                  </a:lnTo>
                  <a:lnTo>
                    <a:pt x="5" y="423"/>
                  </a:lnTo>
                  <a:lnTo>
                    <a:pt x="5" y="424"/>
                  </a:lnTo>
                  <a:lnTo>
                    <a:pt x="7" y="426"/>
                  </a:lnTo>
                  <a:lnTo>
                    <a:pt x="8" y="423"/>
                  </a:lnTo>
                  <a:lnTo>
                    <a:pt x="11" y="418"/>
                  </a:lnTo>
                  <a:lnTo>
                    <a:pt x="14" y="415"/>
                  </a:lnTo>
                  <a:lnTo>
                    <a:pt x="16" y="411"/>
                  </a:lnTo>
                  <a:lnTo>
                    <a:pt x="17" y="408"/>
                  </a:lnTo>
                  <a:lnTo>
                    <a:pt x="20" y="404"/>
                  </a:lnTo>
                  <a:lnTo>
                    <a:pt x="21" y="399"/>
                  </a:lnTo>
                  <a:lnTo>
                    <a:pt x="23" y="395"/>
                  </a:lnTo>
                  <a:lnTo>
                    <a:pt x="26" y="392"/>
                  </a:lnTo>
                  <a:lnTo>
                    <a:pt x="29" y="388"/>
                  </a:lnTo>
                  <a:lnTo>
                    <a:pt x="32" y="382"/>
                  </a:lnTo>
                  <a:lnTo>
                    <a:pt x="32" y="385"/>
                  </a:lnTo>
                  <a:lnTo>
                    <a:pt x="32" y="388"/>
                  </a:lnTo>
                  <a:lnTo>
                    <a:pt x="36" y="385"/>
                  </a:lnTo>
                  <a:lnTo>
                    <a:pt x="36" y="382"/>
                  </a:lnTo>
                  <a:lnTo>
                    <a:pt x="38" y="379"/>
                  </a:lnTo>
                  <a:lnTo>
                    <a:pt x="39" y="373"/>
                  </a:lnTo>
                  <a:lnTo>
                    <a:pt x="42" y="369"/>
                  </a:lnTo>
                  <a:lnTo>
                    <a:pt x="43" y="361"/>
                  </a:lnTo>
                  <a:lnTo>
                    <a:pt x="46" y="355"/>
                  </a:lnTo>
                  <a:lnTo>
                    <a:pt x="48" y="350"/>
                  </a:lnTo>
                  <a:lnTo>
                    <a:pt x="51" y="342"/>
                  </a:lnTo>
                  <a:lnTo>
                    <a:pt x="52" y="335"/>
                  </a:lnTo>
                  <a:lnTo>
                    <a:pt x="57" y="329"/>
                  </a:lnTo>
                  <a:lnTo>
                    <a:pt x="58" y="323"/>
                  </a:lnTo>
                  <a:lnTo>
                    <a:pt x="61" y="317"/>
                  </a:lnTo>
                  <a:lnTo>
                    <a:pt x="62" y="312"/>
                  </a:lnTo>
                  <a:lnTo>
                    <a:pt x="65" y="309"/>
                  </a:lnTo>
                  <a:lnTo>
                    <a:pt x="67" y="306"/>
                  </a:lnTo>
                  <a:lnTo>
                    <a:pt x="70" y="304"/>
                  </a:lnTo>
                  <a:lnTo>
                    <a:pt x="68" y="306"/>
                  </a:lnTo>
                  <a:lnTo>
                    <a:pt x="67" y="309"/>
                  </a:lnTo>
                  <a:lnTo>
                    <a:pt x="65" y="313"/>
                  </a:lnTo>
                  <a:lnTo>
                    <a:pt x="64" y="317"/>
                  </a:lnTo>
                  <a:lnTo>
                    <a:pt x="62" y="322"/>
                  </a:lnTo>
                  <a:lnTo>
                    <a:pt x="61" y="328"/>
                  </a:lnTo>
                  <a:lnTo>
                    <a:pt x="58" y="334"/>
                  </a:lnTo>
                  <a:lnTo>
                    <a:pt x="58" y="339"/>
                  </a:lnTo>
                  <a:lnTo>
                    <a:pt x="55" y="344"/>
                  </a:lnTo>
                  <a:lnTo>
                    <a:pt x="54" y="350"/>
                  </a:lnTo>
                  <a:lnTo>
                    <a:pt x="52" y="354"/>
                  </a:lnTo>
                  <a:lnTo>
                    <a:pt x="51" y="358"/>
                  </a:lnTo>
                  <a:lnTo>
                    <a:pt x="49" y="361"/>
                  </a:lnTo>
                  <a:lnTo>
                    <a:pt x="48" y="366"/>
                  </a:lnTo>
                  <a:lnTo>
                    <a:pt x="48" y="367"/>
                  </a:lnTo>
                  <a:lnTo>
                    <a:pt x="49" y="369"/>
                  </a:lnTo>
                  <a:lnTo>
                    <a:pt x="54" y="364"/>
                  </a:lnTo>
                  <a:lnTo>
                    <a:pt x="61" y="350"/>
                  </a:lnTo>
                  <a:lnTo>
                    <a:pt x="61" y="345"/>
                  </a:lnTo>
                  <a:lnTo>
                    <a:pt x="62" y="341"/>
                  </a:lnTo>
                  <a:lnTo>
                    <a:pt x="64" y="336"/>
                  </a:lnTo>
                  <a:lnTo>
                    <a:pt x="65" y="334"/>
                  </a:lnTo>
                  <a:lnTo>
                    <a:pt x="67" y="329"/>
                  </a:lnTo>
                  <a:lnTo>
                    <a:pt x="67" y="325"/>
                  </a:lnTo>
                  <a:lnTo>
                    <a:pt x="68" y="320"/>
                  </a:lnTo>
                  <a:lnTo>
                    <a:pt x="71" y="316"/>
                  </a:lnTo>
                  <a:lnTo>
                    <a:pt x="71" y="312"/>
                  </a:lnTo>
                  <a:lnTo>
                    <a:pt x="73" y="309"/>
                  </a:lnTo>
                  <a:lnTo>
                    <a:pt x="74" y="304"/>
                  </a:lnTo>
                  <a:lnTo>
                    <a:pt x="76" y="300"/>
                  </a:lnTo>
                  <a:lnTo>
                    <a:pt x="76" y="295"/>
                  </a:lnTo>
                  <a:lnTo>
                    <a:pt x="79" y="293"/>
                  </a:lnTo>
                  <a:lnTo>
                    <a:pt x="79" y="288"/>
                  </a:lnTo>
                  <a:lnTo>
                    <a:pt x="81" y="284"/>
                  </a:lnTo>
                  <a:lnTo>
                    <a:pt x="81" y="279"/>
                  </a:lnTo>
                  <a:lnTo>
                    <a:pt x="81" y="275"/>
                  </a:lnTo>
                  <a:lnTo>
                    <a:pt x="83" y="271"/>
                  </a:lnTo>
                  <a:lnTo>
                    <a:pt x="84" y="268"/>
                  </a:lnTo>
                  <a:lnTo>
                    <a:pt x="84" y="263"/>
                  </a:lnTo>
                  <a:lnTo>
                    <a:pt x="86" y="259"/>
                  </a:lnTo>
                  <a:lnTo>
                    <a:pt x="86" y="255"/>
                  </a:lnTo>
                  <a:lnTo>
                    <a:pt x="87" y="250"/>
                  </a:lnTo>
                  <a:lnTo>
                    <a:pt x="87" y="246"/>
                  </a:lnTo>
                  <a:lnTo>
                    <a:pt x="89" y="241"/>
                  </a:lnTo>
                  <a:lnTo>
                    <a:pt x="89" y="238"/>
                  </a:lnTo>
                  <a:lnTo>
                    <a:pt x="90" y="234"/>
                  </a:lnTo>
                  <a:lnTo>
                    <a:pt x="90" y="230"/>
                  </a:lnTo>
                  <a:lnTo>
                    <a:pt x="90" y="225"/>
                  </a:lnTo>
                  <a:lnTo>
                    <a:pt x="92" y="221"/>
                  </a:lnTo>
                  <a:lnTo>
                    <a:pt x="92" y="218"/>
                  </a:lnTo>
                  <a:lnTo>
                    <a:pt x="92" y="214"/>
                  </a:lnTo>
                  <a:lnTo>
                    <a:pt x="92" y="211"/>
                  </a:lnTo>
                  <a:lnTo>
                    <a:pt x="92" y="206"/>
                  </a:lnTo>
                  <a:lnTo>
                    <a:pt x="92" y="203"/>
                  </a:lnTo>
                  <a:lnTo>
                    <a:pt x="92" y="200"/>
                  </a:lnTo>
                  <a:lnTo>
                    <a:pt x="92" y="196"/>
                  </a:lnTo>
                  <a:lnTo>
                    <a:pt x="92" y="193"/>
                  </a:lnTo>
                  <a:lnTo>
                    <a:pt x="92" y="190"/>
                  </a:lnTo>
                  <a:lnTo>
                    <a:pt x="92" y="186"/>
                  </a:lnTo>
                  <a:lnTo>
                    <a:pt x="92" y="183"/>
                  </a:lnTo>
                  <a:lnTo>
                    <a:pt x="90" y="179"/>
                  </a:lnTo>
                  <a:lnTo>
                    <a:pt x="90" y="176"/>
                  </a:lnTo>
                  <a:lnTo>
                    <a:pt x="90" y="168"/>
                  </a:lnTo>
                  <a:lnTo>
                    <a:pt x="90" y="162"/>
                  </a:lnTo>
                  <a:lnTo>
                    <a:pt x="90" y="158"/>
                  </a:lnTo>
                  <a:lnTo>
                    <a:pt x="89" y="155"/>
                  </a:lnTo>
                  <a:lnTo>
                    <a:pt x="89" y="152"/>
                  </a:lnTo>
                  <a:lnTo>
                    <a:pt x="89" y="148"/>
                  </a:lnTo>
                  <a:lnTo>
                    <a:pt x="87" y="145"/>
                  </a:lnTo>
                  <a:lnTo>
                    <a:pt x="87" y="141"/>
                  </a:lnTo>
                  <a:lnTo>
                    <a:pt x="86" y="138"/>
                  </a:lnTo>
                  <a:lnTo>
                    <a:pt x="86" y="135"/>
                  </a:lnTo>
                  <a:lnTo>
                    <a:pt x="86" y="127"/>
                  </a:lnTo>
                  <a:lnTo>
                    <a:pt x="84" y="122"/>
                  </a:lnTo>
                  <a:lnTo>
                    <a:pt x="84" y="114"/>
                  </a:lnTo>
                  <a:lnTo>
                    <a:pt x="83" y="108"/>
                  </a:lnTo>
                  <a:lnTo>
                    <a:pt x="84" y="111"/>
                  </a:lnTo>
                  <a:lnTo>
                    <a:pt x="86" y="114"/>
                  </a:lnTo>
                  <a:lnTo>
                    <a:pt x="86" y="117"/>
                  </a:lnTo>
                  <a:lnTo>
                    <a:pt x="87" y="120"/>
                  </a:lnTo>
                  <a:lnTo>
                    <a:pt x="86" y="117"/>
                  </a:lnTo>
                  <a:lnTo>
                    <a:pt x="86" y="113"/>
                  </a:lnTo>
                  <a:lnTo>
                    <a:pt x="84" y="110"/>
                  </a:lnTo>
                  <a:lnTo>
                    <a:pt x="84" y="107"/>
                  </a:lnTo>
                  <a:lnTo>
                    <a:pt x="83" y="103"/>
                  </a:lnTo>
                  <a:lnTo>
                    <a:pt x="81" y="98"/>
                  </a:lnTo>
                  <a:lnTo>
                    <a:pt x="81" y="95"/>
                  </a:lnTo>
                  <a:lnTo>
                    <a:pt x="81" y="92"/>
                  </a:lnTo>
                  <a:lnTo>
                    <a:pt x="79" y="85"/>
                  </a:lnTo>
                  <a:lnTo>
                    <a:pt x="76" y="79"/>
                  </a:lnTo>
                  <a:lnTo>
                    <a:pt x="74" y="72"/>
                  </a:lnTo>
                  <a:lnTo>
                    <a:pt x="73" y="66"/>
                  </a:lnTo>
                  <a:lnTo>
                    <a:pt x="70" y="59"/>
                  </a:lnTo>
                  <a:lnTo>
                    <a:pt x="67" y="53"/>
                  </a:lnTo>
                  <a:lnTo>
                    <a:pt x="64" y="45"/>
                  </a:lnTo>
                  <a:lnTo>
                    <a:pt x="61" y="40"/>
                  </a:lnTo>
                  <a:lnTo>
                    <a:pt x="58" y="32"/>
                  </a:lnTo>
                  <a:lnTo>
                    <a:pt x="57" y="26"/>
                  </a:lnTo>
                  <a:lnTo>
                    <a:pt x="54" y="19"/>
                  </a:lnTo>
                  <a:lnTo>
                    <a:pt x="52" y="13"/>
                  </a:lnTo>
                  <a:lnTo>
                    <a:pt x="48" y="6"/>
                  </a:lnTo>
                  <a:lnTo>
                    <a:pt x="46" y="10"/>
                  </a:lnTo>
                  <a:lnTo>
                    <a:pt x="48" y="15"/>
                  </a:lnTo>
                  <a:lnTo>
                    <a:pt x="51" y="21"/>
                  </a:lnTo>
                  <a:lnTo>
                    <a:pt x="54" y="26"/>
                  </a:lnTo>
                  <a:lnTo>
                    <a:pt x="57" y="32"/>
                  </a:lnTo>
                  <a:lnTo>
                    <a:pt x="60" y="37"/>
                  </a:lnTo>
                  <a:lnTo>
                    <a:pt x="61" y="41"/>
                  </a:lnTo>
                  <a:lnTo>
                    <a:pt x="61" y="44"/>
                  </a:lnTo>
                  <a:lnTo>
                    <a:pt x="61" y="45"/>
                  </a:lnTo>
                  <a:lnTo>
                    <a:pt x="58" y="41"/>
                  </a:lnTo>
                  <a:lnTo>
                    <a:pt x="57" y="38"/>
                  </a:lnTo>
                  <a:lnTo>
                    <a:pt x="55" y="35"/>
                  </a:lnTo>
                  <a:lnTo>
                    <a:pt x="55" y="32"/>
                  </a:lnTo>
                  <a:lnTo>
                    <a:pt x="54" y="31"/>
                  </a:lnTo>
                  <a:lnTo>
                    <a:pt x="54" y="32"/>
                  </a:lnTo>
                  <a:lnTo>
                    <a:pt x="54" y="37"/>
                  </a:lnTo>
                  <a:lnTo>
                    <a:pt x="57" y="41"/>
                  </a:lnTo>
                  <a:lnTo>
                    <a:pt x="58" y="47"/>
                  </a:lnTo>
                  <a:lnTo>
                    <a:pt x="61" y="51"/>
                  </a:lnTo>
                  <a:lnTo>
                    <a:pt x="61" y="54"/>
                  </a:lnTo>
                  <a:lnTo>
                    <a:pt x="62" y="57"/>
                  </a:lnTo>
                  <a:lnTo>
                    <a:pt x="64" y="62"/>
                  </a:lnTo>
                  <a:lnTo>
                    <a:pt x="64" y="63"/>
                  </a:lnTo>
                  <a:lnTo>
                    <a:pt x="62" y="60"/>
                  </a:lnTo>
                  <a:lnTo>
                    <a:pt x="61" y="59"/>
                  </a:lnTo>
                  <a:lnTo>
                    <a:pt x="60" y="56"/>
                  </a:lnTo>
                  <a:lnTo>
                    <a:pt x="58" y="53"/>
                  </a:lnTo>
                  <a:lnTo>
                    <a:pt x="55" y="47"/>
                  </a:lnTo>
                  <a:lnTo>
                    <a:pt x="54" y="43"/>
                  </a:lnTo>
                  <a:lnTo>
                    <a:pt x="51" y="38"/>
                  </a:lnTo>
                  <a:lnTo>
                    <a:pt x="49" y="34"/>
                  </a:lnTo>
                  <a:lnTo>
                    <a:pt x="46" y="28"/>
                  </a:lnTo>
                  <a:lnTo>
                    <a:pt x="43" y="24"/>
                  </a:lnTo>
                  <a:lnTo>
                    <a:pt x="42" y="18"/>
                  </a:lnTo>
                  <a:lnTo>
                    <a:pt x="41" y="15"/>
                  </a:lnTo>
                  <a:lnTo>
                    <a:pt x="38" y="10"/>
                  </a:lnTo>
                  <a:lnTo>
                    <a:pt x="36" y="7"/>
                  </a:lnTo>
                  <a:lnTo>
                    <a:pt x="35" y="6"/>
                  </a:lnTo>
                  <a:lnTo>
                    <a:pt x="35" y="5"/>
                  </a:lnTo>
                  <a:lnTo>
                    <a:pt x="33" y="3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30" y="3"/>
                  </a:lnTo>
                  <a:lnTo>
                    <a:pt x="32" y="6"/>
                  </a:lnTo>
                  <a:lnTo>
                    <a:pt x="33" y="10"/>
                  </a:lnTo>
                  <a:lnTo>
                    <a:pt x="35" y="13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9" y="26"/>
                  </a:lnTo>
                  <a:lnTo>
                    <a:pt x="42" y="29"/>
                  </a:lnTo>
                  <a:lnTo>
                    <a:pt x="43" y="34"/>
                  </a:lnTo>
                  <a:lnTo>
                    <a:pt x="45" y="38"/>
                  </a:lnTo>
                  <a:lnTo>
                    <a:pt x="46" y="41"/>
                  </a:lnTo>
                  <a:lnTo>
                    <a:pt x="48" y="45"/>
                  </a:lnTo>
                  <a:lnTo>
                    <a:pt x="49" y="50"/>
                  </a:lnTo>
                  <a:lnTo>
                    <a:pt x="51" y="54"/>
                  </a:lnTo>
                  <a:lnTo>
                    <a:pt x="52" y="59"/>
                  </a:lnTo>
                  <a:lnTo>
                    <a:pt x="54" y="62"/>
                  </a:lnTo>
                  <a:lnTo>
                    <a:pt x="57" y="66"/>
                  </a:lnTo>
                  <a:lnTo>
                    <a:pt x="57" y="75"/>
                  </a:lnTo>
                  <a:lnTo>
                    <a:pt x="52" y="69"/>
                  </a:lnTo>
                  <a:lnTo>
                    <a:pt x="48" y="63"/>
                  </a:lnTo>
                  <a:lnTo>
                    <a:pt x="46" y="59"/>
                  </a:lnTo>
                  <a:lnTo>
                    <a:pt x="45" y="54"/>
                  </a:lnTo>
                  <a:lnTo>
                    <a:pt x="43" y="51"/>
                  </a:lnTo>
                  <a:lnTo>
                    <a:pt x="43" y="47"/>
                  </a:lnTo>
                  <a:lnTo>
                    <a:pt x="41" y="43"/>
                  </a:lnTo>
                  <a:lnTo>
                    <a:pt x="39" y="38"/>
                  </a:lnTo>
                  <a:lnTo>
                    <a:pt x="38" y="34"/>
                  </a:lnTo>
                  <a:lnTo>
                    <a:pt x="36" y="31"/>
                  </a:lnTo>
                  <a:lnTo>
                    <a:pt x="35" y="26"/>
                  </a:lnTo>
                  <a:lnTo>
                    <a:pt x="33" y="22"/>
                  </a:lnTo>
                  <a:lnTo>
                    <a:pt x="32" y="19"/>
                  </a:lnTo>
                  <a:lnTo>
                    <a:pt x="30" y="16"/>
                  </a:lnTo>
                  <a:lnTo>
                    <a:pt x="29" y="13"/>
                  </a:lnTo>
                  <a:lnTo>
                    <a:pt x="29" y="18"/>
                  </a:lnTo>
                  <a:lnTo>
                    <a:pt x="29" y="21"/>
                  </a:lnTo>
                  <a:lnTo>
                    <a:pt x="29" y="25"/>
                  </a:lnTo>
                  <a:lnTo>
                    <a:pt x="29" y="29"/>
                  </a:lnTo>
                  <a:lnTo>
                    <a:pt x="29" y="32"/>
                  </a:lnTo>
                  <a:lnTo>
                    <a:pt x="30" y="37"/>
                  </a:lnTo>
                  <a:lnTo>
                    <a:pt x="30" y="41"/>
                  </a:lnTo>
                  <a:lnTo>
                    <a:pt x="32" y="45"/>
                  </a:lnTo>
                  <a:lnTo>
                    <a:pt x="33" y="48"/>
                  </a:lnTo>
                  <a:lnTo>
                    <a:pt x="33" y="51"/>
                  </a:lnTo>
                  <a:lnTo>
                    <a:pt x="35" y="54"/>
                  </a:lnTo>
                  <a:lnTo>
                    <a:pt x="36" y="59"/>
                  </a:lnTo>
                  <a:lnTo>
                    <a:pt x="36" y="62"/>
                  </a:lnTo>
                  <a:lnTo>
                    <a:pt x="38" y="66"/>
                  </a:lnTo>
                  <a:lnTo>
                    <a:pt x="38" y="70"/>
                  </a:lnTo>
                  <a:lnTo>
                    <a:pt x="41" y="73"/>
                  </a:lnTo>
                  <a:lnTo>
                    <a:pt x="42" y="79"/>
                  </a:lnTo>
                  <a:lnTo>
                    <a:pt x="45" y="86"/>
                  </a:lnTo>
                  <a:lnTo>
                    <a:pt x="45" y="89"/>
                  </a:lnTo>
                  <a:lnTo>
                    <a:pt x="48" y="94"/>
                  </a:lnTo>
                  <a:lnTo>
                    <a:pt x="48" y="97"/>
                  </a:lnTo>
                  <a:lnTo>
                    <a:pt x="49" y="101"/>
                  </a:lnTo>
                  <a:lnTo>
                    <a:pt x="52" y="107"/>
                  </a:lnTo>
                  <a:lnTo>
                    <a:pt x="55" y="114"/>
                  </a:lnTo>
                  <a:lnTo>
                    <a:pt x="55" y="117"/>
                  </a:lnTo>
                  <a:lnTo>
                    <a:pt x="57" y="120"/>
                  </a:lnTo>
                  <a:lnTo>
                    <a:pt x="58" y="124"/>
                  </a:lnTo>
                  <a:lnTo>
                    <a:pt x="60" y="127"/>
                  </a:lnTo>
                  <a:lnTo>
                    <a:pt x="61" y="135"/>
                  </a:lnTo>
                  <a:lnTo>
                    <a:pt x="62" y="142"/>
                  </a:lnTo>
                  <a:lnTo>
                    <a:pt x="64" y="145"/>
                  </a:lnTo>
                  <a:lnTo>
                    <a:pt x="65" y="148"/>
                  </a:lnTo>
                  <a:lnTo>
                    <a:pt x="65" y="152"/>
                  </a:lnTo>
                  <a:lnTo>
                    <a:pt x="67" y="155"/>
                  </a:lnTo>
                  <a:lnTo>
                    <a:pt x="67" y="160"/>
                  </a:lnTo>
                  <a:lnTo>
                    <a:pt x="67" y="162"/>
                  </a:lnTo>
                  <a:lnTo>
                    <a:pt x="68" y="167"/>
                  </a:lnTo>
                  <a:lnTo>
                    <a:pt x="68" y="171"/>
                  </a:lnTo>
                  <a:lnTo>
                    <a:pt x="68" y="174"/>
                  </a:lnTo>
                  <a:lnTo>
                    <a:pt x="70" y="179"/>
                  </a:lnTo>
                  <a:lnTo>
                    <a:pt x="70" y="183"/>
                  </a:lnTo>
                  <a:lnTo>
                    <a:pt x="71" y="187"/>
                  </a:lnTo>
                  <a:lnTo>
                    <a:pt x="70" y="192"/>
                  </a:lnTo>
                  <a:lnTo>
                    <a:pt x="70" y="195"/>
                  </a:lnTo>
                  <a:lnTo>
                    <a:pt x="70" y="199"/>
                  </a:lnTo>
                  <a:lnTo>
                    <a:pt x="70" y="203"/>
                  </a:lnTo>
                  <a:lnTo>
                    <a:pt x="70" y="208"/>
                  </a:lnTo>
                  <a:lnTo>
                    <a:pt x="70" y="214"/>
                  </a:lnTo>
                  <a:lnTo>
                    <a:pt x="68" y="218"/>
                  </a:lnTo>
                  <a:lnTo>
                    <a:pt x="68" y="222"/>
                  </a:lnTo>
                  <a:lnTo>
                    <a:pt x="67" y="227"/>
                  </a:lnTo>
                  <a:lnTo>
                    <a:pt x="67" y="233"/>
                  </a:lnTo>
                  <a:lnTo>
                    <a:pt x="65" y="237"/>
                  </a:lnTo>
                  <a:lnTo>
                    <a:pt x="65" y="243"/>
                  </a:lnTo>
                  <a:lnTo>
                    <a:pt x="64" y="247"/>
                  </a:lnTo>
                  <a:lnTo>
                    <a:pt x="62" y="253"/>
                  </a:lnTo>
                  <a:lnTo>
                    <a:pt x="61" y="259"/>
                  </a:lnTo>
                  <a:lnTo>
                    <a:pt x="60" y="263"/>
                  </a:lnTo>
                  <a:lnTo>
                    <a:pt x="57" y="271"/>
                  </a:lnTo>
                  <a:lnTo>
                    <a:pt x="54" y="278"/>
                  </a:lnTo>
                  <a:lnTo>
                    <a:pt x="52" y="281"/>
                  </a:lnTo>
                  <a:lnTo>
                    <a:pt x="52" y="284"/>
                  </a:lnTo>
                  <a:lnTo>
                    <a:pt x="51" y="287"/>
                  </a:lnTo>
                  <a:lnTo>
                    <a:pt x="49" y="291"/>
                  </a:lnTo>
                  <a:lnTo>
                    <a:pt x="48" y="294"/>
                  </a:lnTo>
                  <a:lnTo>
                    <a:pt x="46" y="297"/>
                  </a:lnTo>
                  <a:lnTo>
                    <a:pt x="43" y="301"/>
                  </a:lnTo>
                  <a:lnTo>
                    <a:pt x="43" y="306"/>
                  </a:lnTo>
                  <a:lnTo>
                    <a:pt x="41" y="309"/>
                  </a:lnTo>
                  <a:lnTo>
                    <a:pt x="39" y="312"/>
                  </a:lnTo>
                  <a:lnTo>
                    <a:pt x="38" y="316"/>
                  </a:lnTo>
                  <a:lnTo>
                    <a:pt x="38" y="319"/>
                  </a:lnTo>
                  <a:lnTo>
                    <a:pt x="35" y="322"/>
                  </a:lnTo>
                  <a:lnTo>
                    <a:pt x="33" y="326"/>
                  </a:lnTo>
                  <a:lnTo>
                    <a:pt x="32" y="329"/>
                  </a:lnTo>
                  <a:lnTo>
                    <a:pt x="30" y="334"/>
                  </a:lnTo>
                  <a:lnTo>
                    <a:pt x="29" y="336"/>
                  </a:lnTo>
                  <a:lnTo>
                    <a:pt x="27" y="339"/>
                  </a:lnTo>
                  <a:lnTo>
                    <a:pt x="24" y="344"/>
                  </a:lnTo>
                  <a:lnTo>
                    <a:pt x="23" y="347"/>
                  </a:lnTo>
                  <a:lnTo>
                    <a:pt x="21" y="350"/>
                  </a:lnTo>
                  <a:lnTo>
                    <a:pt x="20" y="354"/>
                  </a:lnTo>
                  <a:lnTo>
                    <a:pt x="19" y="357"/>
                  </a:lnTo>
                  <a:lnTo>
                    <a:pt x="17" y="361"/>
                  </a:lnTo>
                  <a:lnTo>
                    <a:pt x="14" y="364"/>
                  </a:lnTo>
                  <a:lnTo>
                    <a:pt x="14" y="367"/>
                  </a:lnTo>
                  <a:lnTo>
                    <a:pt x="13" y="372"/>
                  </a:lnTo>
                  <a:lnTo>
                    <a:pt x="11" y="374"/>
                  </a:lnTo>
                  <a:lnTo>
                    <a:pt x="10" y="376"/>
                  </a:lnTo>
                  <a:lnTo>
                    <a:pt x="8" y="379"/>
                  </a:lnTo>
                  <a:lnTo>
                    <a:pt x="5" y="383"/>
                  </a:lnTo>
                  <a:lnTo>
                    <a:pt x="4" y="389"/>
                  </a:lnTo>
                  <a:lnTo>
                    <a:pt x="1" y="393"/>
                  </a:lnTo>
                  <a:lnTo>
                    <a:pt x="0" y="398"/>
                  </a:lnTo>
                  <a:lnTo>
                    <a:pt x="0" y="399"/>
                  </a:lnTo>
                  <a:lnTo>
                    <a:pt x="1" y="401"/>
                  </a:lnTo>
                  <a:lnTo>
                    <a:pt x="2" y="396"/>
                  </a:lnTo>
                  <a:lnTo>
                    <a:pt x="4" y="393"/>
                  </a:lnTo>
                  <a:lnTo>
                    <a:pt x="4" y="389"/>
                  </a:lnTo>
                  <a:lnTo>
                    <a:pt x="7" y="386"/>
                  </a:lnTo>
                  <a:lnTo>
                    <a:pt x="8" y="382"/>
                  </a:lnTo>
                  <a:lnTo>
                    <a:pt x="10" y="379"/>
                  </a:lnTo>
                  <a:lnTo>
                    <a:pt x="11" y="374"/>
                  </a:lnTo>
                  <a:lnTo>
                    <a:pt x="13" y="372"/>
                  </a:lnTo>
                  <a:lnTo>
                    <a:pt x="14" y="369"/>
                  </a:lnTo>
                  <a:lnTo>
                    <a:pt x="16" y="364"/>
                  </a:lnTo>
                  <a:lnTo>
                    <a:pt x="17" y="360"/>
                  </a:lnTo>
                  <a:lnTo>
                    <a:pt x="19" y="357"/>
                  </a:lnTo>
                  <a:lnTo>
                    <a:pt x="20" y="354"/>
                  </a:lnTo>
                  <a:lnTo>
                    <a:pt x="23" y="350"/>
                  </a:lnTo>
                  <a:lnTo>
                    <a:pt x="24" y="347"/>
                  </a:lnTo>
                  <a:lnTo>
                    <a:pt x="26" y="344"/>
                  </a:lnTo>
                  <a:lnTo>
                    <a:pt x="26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3" name="Freeform 201"/>
            <p:cNvSpPr>
              <a:spLocks/>
            </p:cNvSpPr>
            <p:nvPr/>
          </p:nvSpPr>
          <p:spPr bwMode="auto">
            <a:xfrm>
              <a:off x="4454525" y="3830638"/>
              <a:ext cx="492125" cy="115888"/>
            </a:xfrm>
            <a:custGeom>
              <a:avLst/>
              <a:gdLst/>
              <a:ahLst/>
              <a:cxnLst>
                <a:cxn ang="0">
                  <a:pos x="33" y="24"/>
                </a:cxn>
                <a:cxn ang="0">
                  <a:pos x="51" y="35"/>
                </a:cxn>
                <a:cxn ang="0">
                  <a:pos x="29" y="24"/>
                </a:cxn>
                <a:cxn ang="0">
                  <a:pos x="11" y="8"/>
                </a:cxn>
                <a:cxn ang="0">
                  <a:pos x="31" y="28"/>
                </a:cxn>
                <a:cxn ang="0">
                  <a:pos x="29" y="33"/>
                </a:cxn>
                <a:cxn ang="0">
                  <a:pos x="4" y="6"/>
                </a:cxn>
                <a:cxn ang="0">
                  <a:pos x="4" y="15"/>
                </a:cxn>
                <a:cxn ang="0">
                  <a:pos x="26" y="43"/>
                </a:cxn>
                <a:cxn ang="0">
                  <a:pos x="19" y="41"/>
                </a:cxn>
                <a:cxn ang="0">
                  <a:pos x="47" y="59"/>
                </a:cxn>
                <a:cxn ang="0">
                  <a:pos x="64" y="63"/>
                </a:cxn>
                <a:cxn ang="0">
                  <a:pos x="83" y="69"/>
                </a:cxn>
                <a:cxn ang="0">
                  <a:pos x="64" y="65"/>
                </a:cxn>
                <a:cxn ang="0">
                  <a:pos x="45" y="60"/>
                </a:cxn>
                <a:cxn ang="0">
                  <a:pos x="39" y="63"/>
                </a:cxn>
                <a:cxn ang="0">
                  <a:pos x="58" y="66"/>
                </a:cxn>
                <a:cxn ang="0">
                  <a:pos x="77" y="69"/>
                </a:cxn>
                <a:cxn ang="0">
                  <a:pos x="98" y="72"/>
                </a:cxn>
                <a:cxn ang="0">
                  <a:pos x="117" y="72"/>
                </a:cxn>
                <a:cxn ang="0">
                  <a:pos x="136" y="73"/>
                </a:cxn>
                <a:cxn ang="0">
                  <a:pos x="156" y="72"/>
                </a:cxn>
                <a:cxn ang="0">
                  <a:pos x="177" y="71"/>
                </a:cxn>
                <a:cxn ang="0">
                  <a:pos x="199" y="69"/>
                </a:cxn>
                <a:cxn ang="0">
                  <a:pos x="221" y="68"/>
                </a:cxn>
                <a:cxn ang="0">
                  <a:pos x="228" y="69"/>
                </a:cxn>
                <a:cxn ang="0">
                  <a:pos x="256" y="60"/>
                </a:cxn>
                <a:cxn ang="0">
                  <a:pos x="279" y="49"/>
                </a:cxn>
                <a:cxn ang="0">
                  <a:pos x="304" y="33"/>
                </a:cxn>
                <a:cxn ang="0">
                  <a:pos x="298" y="34"/>
                </a:cxn>
                <a:cxn ang="0">
                  <a:pos x="290" y="40"/>
                </a:cxn>
                <a:cxn ang="0">
                  <a:pos x="275" y="46"/>
                </a:cxn>
                <a:cxn ang="0">
                  <a:pos x="270" y="43"/>
                </a:cxn>
                <a:cxn ang="0">
                  <a:pos x="292" y="31"/>
                </a:cxn>
                <a:cxn ang="0">
                  <a:pos x="309" y="11"/>
                </a:cxn>
                <a:cxn ang="0">
                  <a:pos x="297" y="22"/>
                </a:cxn>
                <a:cxn ang="0">
                  <a:pos x="259" y="40"/>
                </a:cxn>
                <a:cxn ang="0">
                  <a:pos x="278" y="30"/>
                </a:cxn>
                <a:cxn ang="0">
                  <a:pos x="298" y="11"/>
                </a:cxn>
                <a:cxn ang="0">
                  <a:pos x="265" y="31"/>
                </a:cxn>
                <a:cxn ang="0">
                  <a:pos x="237" y="38"/>
                </a:cxn>
                <a:cxn ang="0">
                  <a:pos x="210" y="43"/>
                </a:cxn>
                <a:cxn ang="0">
                  <a:pos x="193" y="46"/>
                </a:cxn>
                <a:cxn ang="0">
                  <a:pos x="174" y="47"/>
                </a:cxn>
                <a:cxn ang="0">
                  <a:pos x="156" y="49"/>
                </a:cxn>
                <a:cxn ang="0">
                  <a:pos x="137" y="49"/>
                </a:cxn>
                <a:cxn ang="0">
                  <a:pos x="118" y="49"/>
                </a:cxn>
                <a:cxn ang="0">
                  <a:pos x="89" y="46"/>
                </a:cxn>
                <a:cxn ang="0">
                  <a:pos x="64" y="40"/>
                </a:cxn>
                <a:cxn ang="0">
                  <a:pos x="44" y="31"/>
                </a:cxn>
                <a:cxn ang="0">
                  <a:pos x="28" y="15"/>
                </a:cxn>
              </a:cxnLst>
              <a:rect l="0" t="0" r="r" b="b"/>
              <a:pathLst>
                <a:path w="310" h="73">
                  <a:moveTo>
                    <a:pt x="23" y="8"/>
                  </a:moveTo>
                  <a:lnTo>
                    <a:pt x="23" y="12"/>
                  </a:lnTo>
                  <a:lnTo>
                    <a:pt x="25" y="16"/>
                  </a:lnTo>
                  <a:lnTo>
                    <a:pt x="28" y="21"/>
                  </a:lnTo>
                  <a:lnTo>
                    <a:pt x="33" y="24"/>
                  </a:lnTo>
                  <a:lnTo>
                    <a:pt x="38" y="27"/>
                  </a:lnTo>
                  <a:lnTo>
                    <a:pt x="42" y="30"/>
                  </a:lnTo>
                  <a:lnTo>
                    <a:pt x="47" y="33"/>
                  </a:lnTo>
                  <a:lnTo>
                    <a:pt x="51" y="35"/>
                  </a:lnTo>
                  <a:lnTo>
                    <a:pt x="51" y="35"/>
                  </a:lnTo>
                  <a:lnTo>
                    <a:pt x="48" y="35"/>
                  </a:lnTo>
                  <a:lnTo>
                    <a:pt x="42" y="33"/>
                  </a:lnTo>
                  <a:lnTo>
                    <a:pt x="36" y="30"/>
                  </a:lnTo>
                  <a:lnTo>
                    <a:pt x="32" y="25"/>
                  </a:lnTo>
                  <a:lnTo>
                    <a:pt x="29" y="24"/>
                  </a:lnTo>
                  <a:lnTo>
                    <a:pt x="25" y="21"/>
                  </a:lnTo>
                  <a:lnTo>
                    <a:pt x="23" y="19"/>
                  </a:lnTo>
                  <a:lnTo>
                    <a:pt x="19" y="14"/>
                  </a:lnTo>
                  <a:lnTo>
                    <a:pt x="17" y="11"/>
                  </a:lnTo>
                  <a:lnTo>
                    <a:pt x="11" y="8"/>
                  </a:lnTo>
                  <a:lnTo>
                    <a:pt x="14" y="12"/>
                  </a:lnTo>
                  <a:lnTo>
                    <a:pt x="17" y="16"/>
                  </a:lnTo>
                  <a:lnTo>
                    <a:pt x="22" y="21"/>
                  </a:lnTo>
                  <a:lnTo>
                    <a:pt x="26" y="25"/>
                  </a:lnTo>
                  <a:lnTo>
                    <a:pt x="31" y="28"/>
                  </a:lnTo>
                  <a:lnTo>
                    <a:pt x="35" y="31"/>
                  </a:lnTo>
                  <a:lnTo>
                    <a:pt x="38" y="35"/>
                  </a:lnTo>
                  <a:lnTo>
                    <a:pt x="41" y="40"/>
                  </a:lnTo>
                  <a:lnTo>
                    <a:pt x="35" y="37"/>
                  </a:lnTo>
                  <a:lnTo>
                    <a:pt x="29" y="33"/>
                  </a:lnTo>
                  <a:lnTo>
                    <a:pt x="23" y="27"/>
                  </a:lnTo>
                  <a:lnTo>
                    <a:pt x="17" y="22"/>
                  </a:lnTo>
                  <a:lnTo>
                    <a:pt x="11" y="16"/>
                  </a:lnTo>
                  <a:lnTo>
                    <a:pt x="7" y="11"/>
                  </a:lnTo>
                  <a:lnTo>
                    <a:pt x="4" y="6"/>
                  </a:lnTo>
                  <a:lnTo>
                    <a:pt x="4" y="5"/>
                  </a:lnTo>
                  <a:lnTo>
                    <a:pt x="1" y="0"/>
                  </a:lnTo>
                  <a:lnTo>
                    <a:pt x="0" y="3"/>
                  </a:lnTo>
                  <a:lnTo>
                    <a:pt x="1" y="9"/>
                  </a:lnTo>
                  <a:lnTo>
                    <a:pt x="4" y="15"/>
                  </a:lnTo>
                  <a:lnTo>
                    <a:pt x="10" y="22"/>
                  </a:lnTo>
                  <a:lnTo>
                    <a:pt x="14" y="28"/>
                  </a:lnTo>
                  <a:lnTo>
                    <a:pt x="19" y="35"/>
                  </a:lnTo>
                  <a:lnTo>
                    <a:pt x="23" y="40"/>
                  </a:lnTo>
                  <a:lnTo>
                    <a:pt x="26" y="43"/>
                  </a:lnTo>
                  <a:lnTo>
                    <a:pt x="25" y="43"/>
                  </a:lnTo>
                  <a:lnTo>
                    <a:pt x="22" y="41"/>
                  </a:lnTo>
                  <a:lnTo>
                    <a:pt x="19" y="40"/>
                  </a:lnTo>
                  <a:lnTo>
                    <a:pt x="17" y="38"/>
                  </a:lnTo>
                  <a:lnTo>
                    <a:pt x="19" y="41"/>
                  </a:lnTo>
                  <a:lnTo>
                    <a:pt x="23" y="46"/>
                  </a:lnTo>
                  <a:lnTo>
                    <a:pt x="28" y="50"/>
                  </a:lnTo>
                  <a:lnTo>
                    <a:pt x="33" y="53"/>
                  </a:lnTo>
                  <a:lnTo>
                    <a:pt x="39" y="56"/>
                  </a:lnTo>
                  <a:lnTo>
                    <a:pt x="47" y="59"/>
                  </a:lnTo>
                  <a:lnTo>
                    <a:pt x="52" y="60"/>
                  </a:lnTo>
                  <a:lnTo>
                    <a:pt x="57" y="62"/>
                  </a:lnTo>
                  <a:lnTo>
                    <a:pt x="58" y="62"/>
                  </a:lnTo>
                  <a:lnTo>
                    <a:pt x="61" y="62"/>
                  </a:lnTo>
                  <a:lnTo>
                    <a:pt x="64" y="63"/>
                  </a:lnTo>
                  <a:lnTo>
                    <a:pt x="69" y="65"/>
                  </a:lnTo>
                  <a:lnTo>
                    <a:pt x="73" y="65"/>
                  </a:lnTo>
                  <a:lnTo>
                    <a:pt x="77" y="66"/>
                  </a:lnTo>
                  <a:lnTo>
                    <a:pt x="80" y="68"/>
                  </a:lnTo>
                  <a:lnTo>
                    <a:pt x="83" y="69"/>
                  </a:lnTo>
                  <a:lnTo>
                    <a:pt x="79" y="68"/>
                  </a:lnTo>
                  <a:lnTo>
                    <a:pt x="76" y="68"/>
                  </a:lnTo>
                  <a:lnTo>
                    <a:pt x="71" y="68"/>
                  </a:lnTo>
                  <a:lnTo>
                    <a:pt x="69" y="66"/>
                  </a:lnTo>
                  <a:lnTo>
                    <a:pt x="64" y="65"/>
                  </a:lnTo>
                  <a:lnTo>
                    <a:pt x="61" y="65"/>
                  </a:lnTo>
                  <a:lnTo>
                    <a:pt x="57" y="63"/>
                  </a:lnTo>
                  <a:lnTo>
                    <a:pt x="52" y="63"/>
                  </a:lnTo>
                  <a:lnTo>
                    <a:pt x="50" y="62"/>
                  </a:lnTo>
                  <a:lnTo>
                    <a:pt x="45" y="60"/>
                  </a:lnTo>
                  <a:lnTo>
                    <a:pt x="42" y="60"/>
                  </a:lnTo>
                  <a:lnTo>
                    <a:pt x="41" y="60"/>
                  </a:lnTo>
                  <a:lnTo>
                    <a:pt x="36" y="60"/>
                  </a:lnTo>
                  <a:lnTo>
                    <a:pt x="35" y="63"/>
                  </a:lnTo>
                  <a:lnTo>
                    <a:pt x="39" y="63"/>
                  </a:lnTo>
                  <a:lnTo>
                    <a:pt x="42" y="65"/>
                  </a:lnTo>
                  <a:lnTo>
                    <a:pt x="47" y="65"/>
                  </a:lnTo>
                  <a:lnTo>
                    <a:pt x="51" y="65"/>
                  </a:lnTo>
                  <a:lnTo>
                    <a:pt x="54" y="65"/>
                  </a:lnTo>
                  <a:lnTo>
                    <a:pt x="58" y="66"/>
                  </a:lnTo>
                  <a:lnTo>
                    <a:pt x="61" y="66"/>
                  </a:lnTo>
                  <a:lnTo>
                    <a:pt x="66" y="68"/>
                  </a:lnTo>
                  <a:lnTo>
                    <a:pt x="70" y="68"/>
                  </a:lnTo>
                  <a:lnTo>
                    <a:pt x="74" y="69"/>
                  </a:lnTo>
                  <a:lnTo>
                    <a:pt x="77" y="69"/>
                  </a:lnTo>
                  <a:lnTo>
                    <a:pt x="82" y="71"/>
                  </a:lnTo>
                  <a:lnTo>
                    <a:pt x="86" y="71"/>
                  </a:lnTo>
                  <a:lnTo>
                    <a:pt x="89" y="71"/>
                  </a:lnTo>
                  <a:lnTo>
                    <a:pt x="93" y="71"/>
                  </a:lnTo>
                  <a:lnTo>
                    <a:pt x="98" y="72"/>
                  </a:lnTo>
                  <a:lnTo>
                    <a:pt x="101" y="72"/>
                  </a:lnTo>
                  <a:lnTo>
                    <a:pt x="105" y="72"/>
                  </a:lnTo>
                  <a:lnTo>
                    <a:pt x="110" y="72"/>
                  </a:lnTo>
                  <a:lnTo>
                    <a:pt x="112" y="72"/>
                  </a:lnTo>
                  <a:lnTo>
                    <a:pt x="117" y="72"/>
                  </a:lnTo>
                  <a:lnTo>
                    <a:pt x="120" y="72"/>
                  </a:lnTo>
                  <a:lnTo>
                    <a:pt x="124" y="72"/>
                  </a:lnTo>
                  <a:lnTo>
                    <a:pt x="129" y="73"/>
                  </a:lnTo>
                  <a:lnTo>
                    <a:pt x="131" y="73"/>
                  </a:lnTo>
                  <a:lnTo>
                    <a:pt x="136" y="73"/>
                  </a:lnTo>
                  <a:lnTo>
                    <a:pt x="139" y="73"/>
                  </a:lnTo>
                  <a:lnTo>
                    <a:pt x="143" y="73"/>
                  </a:lnTo>
                  <a:lnTo>
                    <a:pt x="148" y="72"/>
                  </a:lnTo>
                  <a:lnTo>
                    <a:pt x="152" y="72"/>
                  </a:lnTo>
                  <a:lnTo>
                    <a:pt x="156" y="72"/>
                  </a:lnTo>
                  <a:lnTo>
                    <a:pt x="161" y="72"/>
                  </a:lnTo>
                  <a:lnTo>
                    <a:pt x="164" y="72"/>
                  </a:lnTo>
                  <a:lnTo>
                    <a:pt x="168" y="71"/>
                  </a:lnTo>
                  <a:lnTo>
                    <a:pt x="172" y="71"/>
                  </a:lnTo>
                  <a:lnTo>
                    <a:pt x="177" y="71"/>
                  </a:lnTo>
                  <a:lnTo>
                    <a:pt x="181" y="71"/>
                  </a:lnTo>
                  <a:lnTo>
                    <a:pt x="186" y="71"/>
                  </a:lnTo>
                  <a:lnTo>
                    <a:pt x="190" y="71"/>
                  </a:lnTo>
                  <a:lnTo>
                    <a:pt x="196" y="71"/>
                  </a:lnTo>
                  <a:lnTo>
                    <a:pt x="199" y="69"/>
                  </a:lnTo>
                  <a:lnTo>
                    <a:pt x="203" y="69"/>
                  </a:lnTo>
                  <a:lnTo>
                    <a:pt x="208" y="69"/>
                  </a:lnTo>
                  <a:lnTo>
                    <a:pt x="212" y="69"/>
                  </a:lnTo>
                  <a:lnTo>
                    <a:pt x="216" y="68"/>
                  </a:lnTo>
                  <a:lnTo>
                    <a:pt x="221" y="68"/>
                  </a:lnTo>
                  <a:lnTo>
                    <a:pt x="225" y="66"/>
                  </a:lnTo>
                  <a:lnTo>
                    <a:pt x="230" y="66"/>
                  </a:lnTo>
                  <a:lnTo>
                    <a:pt x="225" y="68"/>
                  </a:lnTo>
                  <a:lnTo>
                    <a:pt x="222" y="71"/>
                  </a:lnTo>
                  <a:lnTo>
                    <a:pt x="228" y="69"/>
                  </a:lnTo>
                  <a:lnTo>
                    <a:pt x="234" y="66"/>
                  </a:lnTo>
                  <a:lnTo>
                    <a:pt x="238" y="65"/>
                  </a:lnTo>
                  <a:lnTo>
                    <a:pt x="244" y="63"/>
                  </a:lnTo>
                  <a:lnTo>
                    <a:pt x="250" y="62"/>
                  </a:lnTo>
                  <a:lnTo>
                    <a:pt x="256" y="60"/>
                  </a:lnTo>
                  <a:lnTo>
                    <a:pt x="260" y="57"/>
                  </a:lnTo>
                  <a:lnTo>
                    <a:pt x="266" y="56"/>
                  </a:lnTo>
                  <a:lnTo>
                    <a:pt x="270" y="53"/>
                  </a:lnTo>
                  <a:lnTo>
                    <a:pt x="275" y="50"/>
                  </a:lnTo>
                  <a:lnTo>
                    <a:pt x="279" y="49"/>
                  </a:lnTo>
                  <a:lnTo>
                    <a:pt x="285" y="46"/>
                  </a:lnTo>
                  <a:lnTo>
                    <a:pt x="290" y="43"/>
                  </a:lnTo>
                  <a:lnTo>
                    <a:pt x="294" y="40"/>
                  </a:lnTo>
                  <a:lnTo>
                    <a:pt x="300" y="35"/>
                  </a:lnTo>
                  <a:lnTo>
                    <a:pt x="304" y="33"/>
                  </a:lnTo>
                  <a:lnTo>
                    <a:pt x="310" y="25"/>
                  </a:lnTo>
                  <a:lnTo>
                    <a:pt x="307" y="25"/>
                  </a:lnTo>
                  <a:lnTo>
                    <a:pt x="303" y="28"/>
                  </a:lnTo>
                  <a:lnTo>
                    <a:pt x="300" y="31"/>
                  </a:lnTo>
                  <a:lnTo>
                    <a:pt x="298" y="34"/>
                  </a:lnTo>
                  <a:lnTo>
                    <a:pt x="294" y="35"/>
                  </a:lnTo>
                  <a:lnTo>
                    <a:pt x="288" y="40"/>
                  </a:lnTo>
                  <a:lnTo>
                    <a:pt x="282" y="44"/>
                  </a:lnTo>
                  <a:lnTo>
                    <a:pt x="279" y="46"/>
                  </a:lnTo>
                  <a:lnTo>
                    <a:pt x="290" y="40"/>
                  </a:lnTo>
                  <a:lnTo>
                    <a:pt x="290" y="37"/>
                  </a:lnTo>
                  <a:lnTo>
                    <a:pt x="287" y="37"/>
                  </a:lnTo>
                  <a:lnTo>
                    <a:pt x="282" y="40"/>
                  </a:lnTo>
                  <a:lnTo>
                    <a:pt x="278" y="43"/>
                  </a:lnTo>
                  <a:lnTo>
                    <a:pt x="275" y="46"/>
                  </a:lnTo>
                  <a:lnTo>
                    <a:pt x="273" y="46"/>
                  </a:lnTo>
                  <a:lnTo>
                    <a:pt x="270" y="47"/>
                  </a:lnTo>
                  <a:lnTo>
                    <a:pt x="268" y="49"/>
                  </a:lnTo>
                  <a:lnTo>
                    <a:pt x="266" y="50"/>
                  </a:lnTo>
                  <a:lnTo>
                    <a:pt x="270" y="43"/>
                  </a:lnTo>
                  <a:lnTo>
                    <a:pt x="278" y="38"/>
                  </a:lnTo>
                  <a:lnTo>
                    <a:pt x="281" y="37"/>
                  </a:lnTo>
                  <a:lnTo>
                    <a:pt x="285" y="35"/>
                  </a:lnTo>
                  <a:lnTo>
                    <a:pt x="288" y="33"/>
                  </a:lnTo>
                  <a:lnTo>
                    <a:pt x="292" y="31"/>
                  </a:lnTo>
                  <a:lnTo>
                    <a:pt x="298" y="27"/>
                  </a:lnTo>
                  <a:lnTo>
                    <a:pt x="304" y="22"/>
                  </a:lnTo>
                  <a:lnTo>
                    <a:pt x="306" y="18"/>
                  </a:lnTo>
                  <a:lnTo>
                    <a:pt x="307" y="15"/>
                  </a:lnTo>
                  <a:lnTo>
                    <a:pt x="309" y="11"/>
                  </a:lnTo>
                  <a:lnTo>
                    <a:pt x="309" y="6"/>
                  </a:lnTo>
                  <a:lnTo>
                    <a:pt x="306" y="9"/>
                  </a:lnTo>
                  <a:lnTo>
                    <a:pt x="303" y="14"/>
                  </a:lnTo>
                  <a:lnTo>
                    <a:pt x="298" y="18"/>
                  </a:lnTo>
                  <a:lnTo>
                    <a:pt x="297" y="22"/>
                  </a:lnTo>
                  <a:lnTo>
                    <a:pt x="265" y="41"/>
                  </a:lnTo>
                  <a:lnTo>
                    <a:pt x="262" y="41"/>
                  </a:lnTo>
                  <a:lnTo>
                    <a:pt x="259" y="43"/>
                  </a:lnTo>
                  <a:lnTo>
                    <a:pt x="257" y="41"/>
                  </a:lnTo>
                  <a:lnTo>
                    <a:pt x="259" y="40"/>
                  </a:lnTo>
                  <a:lnTo>
                    <a:pt x="260" y="38"/>
                  </a:lnTo>
                  <a:lnTo>
                    <a:pt x="262" y="38"/>
                  </a:lnTo>
                  <a:lnTo>
                    <a:pt x="266" y="35"/>
                  </a:lnTo>
                  <a:lnTo>
                    <a:pt x="272" y="33"/>
                  </a:lnTo>
                  <a:lnTo>
                    <a:pt x="278" y="30"/>
                  </a:lnTo>
                  <a:lnTo>
                    <a:pt x="282" y="27"/>
                  </a:lnTo>
                  <a:lnTo>
                    <a:pt x="288" y="22"/>
                  </a:lnTo>
                  <a:lnTo>
                    <a:pt x="292" y="19"/>
                  </a:lnTo>
                  <a:lnTo>
                    <a:pt x="297" y="15"/>
                  </a:lnTo>
                  <a:lnTo>
                    <a:pt x="298" y="11"/>
                  </a:lnTo>
                  <a:lnTo>
                    <a:pt x="282" y="24"/>
                  </a:lnTo>
                  <a:lnTo>
                    <a:pt x="278" y="25"/>
                  </a:lnTo>
                  <a:lnTo>
                    <a:pt x="273" y="27"/>
                  </a:lnTo>
                  <a:lnTo>
                    <a:pt x="269" y="28"/>
                  </a:lnTo>
                  <a:lnTo>
                    <a:pt x="265" y="31"/>
                  </a:lnTo>
                  <a:lnTo>
                    <a:pt x="259" y="31"/>
                  </a:lnTo>
                  <a:lnTo>
                    <a:pt x="254" y="34"/>
                  </a:lnTo>
                  <a:lnTo>
                    <a:pt x="249" y="35"/>
                  </a:lnTo>
                  <a:lnTo>
                    <a:pt x="244" y="37"/>
                  </a:lnTo>
                  <a:lnTo>
                    <a:pt x="237" y="38"/>
                  </a:lnTo>
                  <a:lnTo>
                    <a:pt x="230" y="40"/>
                  </a:lnTo>
                  <a:lnTo>
                    <a:pt x="224" y="40"/>
                  </a:lnTo>
                  <a:lnTo>
                    <a:pt x="218" y="43"/>
                  </a:lnTo>
                  <a:lnTo>
                    <a:pt x="213" y="43"/>
                  </a:lnTo>
                  <a:lnTo>
                    <a:pt x="210" y="43"/>
                  </a:lnTo>
                  <a:lnTo>
                    <a:pt x="206" y="44"/>
                  </a:lnTo>
                  <a:lnTo>
                    <a:pt x="203" y="44"/>
                  </a:lnTo>
                  <a:lnTo>
                    <a:pt x="200" y="44"/>
                  </a:lnTo>
                  <a:lnTo>
                    <a:pt x="196" y="46"/>
                  </a:lnTo>
                  <a:lnTo>
                    <a:pt x="193" y="46"/>
                  </a:lnTo>
                  <a:lnTo>
                    <a:pt x="190" y="46"/>
                  </a:lnTo>
                  <a:lnTo>
                    <a:pt x="186" y="46"/>
                  </a:lnTo>
                  <a:lnTo>
                    <a:pt x="181" y="46"/>
                  </a:lnTo>
                  <a:lnTo>
                    <a:pt x="178" y="46"/>
                  </a:lnTo>
                  <a:lnTo>
                    <a:pt x="174" y="47"/>
                  </a:lnTo>
                  <a:lnTo>
                    <a:pt x="171" y="47"/>
                  </a:lnTo>
                  <a:lnTo>
                    <a:pt x="167" y="47"/>
                  </a:lnTo>
                  <a:lnTo>
                    <a:pt x="162" y="47"/>
                  </a:lnTo>
                  <a:lnTo>
                    <a:pt x="159" y="49"/>
                  </a:lnTo>
                  <a:lnTo>
                    <a:pt x="156" y="49"/>
                  </a:lnTo>
                  <a:lnTo>
                    <a:pt x="152" y="49"/>
                  </a:lnTo>
                  <a:lnTo>
                    <a:pt x="148" y="49"/>
                  </a:lnTo>
                  <a:lnTo>
                    <a:pt x="145" y="49"/>
                  </a:lnTo>
                  <a:lnTo>
                    <a:pt x="140" y="49"/>
                  </a:lnTo>
                  <a:lnTo>
                    <a:pt x="137" y="49"/>
                  </a:lnTo>
                  <a:lnTo>
                    <a:pt x="133" y="49"/>
                  </a:lnTo>
                  <a:lnTo>
                    <a:pt x="130" y="50"/>
                  </a:lnTo>
                  <a:lnTo>
                    <a:pt x="126" y="49"/>
                  </a:lnTo>
                  <a:lnTo>
                    <a:pt x="123" y="49"/>
                  </a:lnTo>
                  <a:lnTo>
                    <a:pt x="118" y="49"/>
                  </a:lnTo>
                  <a:lnTo>
                    <a:pt x="115" y="49"/>
                  </a:lnTo>
                  <a:lnTo>
                    <a:pt x="108" y="49"/>
                  </a:lnTo>
                  <a:lnTo>
                    <a:pt x="102" y="49"/>
                  </a:lnTo>
                  <a:lnTo>
                    <a:pt x="95" y="47"/>
                  </a:lnTo>
                  <a:lnTo>
                    <a:pt x="89" y="46"/>
                  </a:lnTo>
                  <a:lnTo>
                    <a:pt x="83" y="46"/>
                  </a:lnTo>
                  <a:lnTo>
                    <a:pt x="77" y="46"/>
                  </a:lnTo>
                  <a:lnTo>
                    <a:pt x="73" y="44"/>
                  </a:lnTo>
                  <a:lnTo>
                    <a:pt x="69" y="43"/>
                  </a:lnTo>
                  <a:lnTo>
                    <a:pt x="64" y="40"/>
                  </a:lnTo>
                  <a:lnTo>
                    <a:pt x="61" y="38"/>
                  </a:lnTo>
                  <a:lnTo>
                    <a:pt x="57" y="35"/>
                  </a:lnTo>
                  <a:lnTo>
                    <a:pt x="52" y="34"/>
                  </a:lnTo>
                  <a:lnTo>
                    <a:pt x="48" y="33"/>
                  </a:lnTo>
                  <a:lnTo>
                    <a:pt x="44" y="31"/>
                  </a:lnTo>
                  <a:lnTo>
                    <a:pt x="41" y="28"/>
                  </a:lnTo>
                  <a:lnTo>
                    <a:pt x="38" y="25"/>
                  </a:lnTo>
                  <a:lnTo>
                    <a:pt x="33" y="22"/>
                  </a:lnTo>
                  <a:lnTo>
                    <a:pt x="32" y="21"/>
                  </a:lnTo>
                  <a:lnTo>
                    <a:pt x="28" y="15"/>
                  </a:lnTo>
                  <a:lnTo>
                    <a:pt x="25" y="12"/>
                  </a:lnTo>
                  <a:lnTo>
                    <a:pt x="23" y="8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4" name="Freeform 202"/>
            <p:cNvSpPr>
              <a:spLocks/>
            </p:cNvSpPr>
            <p:nvPr/>
          </p:nvSpPr>
          <p:spPr bwMode="auto">
            <a:xfrm>
              <a:off x="4391025" y="3271838"/>
              <a:ext cx="146050" cy="687388"/>
            </a:xfrm>
            <a:custGeom>
              <a:avLst/>
              <a:gdLst/>
              <a:ahLst/>
              <a:cxnLst>
                <a:cxn ang="0">
                  <a:pos x="81" y="392"/>
                </a:cxn>
                <a:cxn ang="0">
                  <a:pos x="90" y="420"/>
                </a:cxn>
                <a:cxn ang="0">
                  <a:pos x="78" y="399"/>
                </a:cxn>
                <a:cxn ang="0">
                  <a:pos x="66" y="374"/>
                </a:cxn>
                <a:cxn ang="0">
                  <a:pos x="63" y="371"/>
                </a:cxn>
                <a:cxn ang="0">
                  <a:pos x="73" y="396"/>
                </a:cxn>
                <a:cxn ang="0">
                  <a:pos x="84" y="423"/>
                </a:cxn>
                <a:cxn ang="0">
                  <a:pos x="82" y="431"/>
                </a:cxn>
                <a:cxn ang="0">
                  <a:pos x="69" y="408"/>
                </a:cxn>
                <a:cxn ang="0">
                  <a:pos x="59" y="387"/>
                </a:cxn>
                <a:cxn ang="0">
                  <a:pos x="56" y="392"/>
                </a:cxn>
                <a:cxn ang="0">
                  <a:pos x="44" y="363"/>
                </a:cxn>
                <a:cxn ang="0">
                  <a:pos x="30" y="325"/>
                </a:cxn>
                <a:cxn ang="0">
                  <a:pos x="24" y="316"/>
                </a:cxn>
                <a:cxn ang="0">
                  <a:pos x="34" y="345"/>
                </a:cxn>
                <a:cxn ang="0">
                  <a:pos x="43" y="373"/>
                </a:cxn>
                <a:cxn ang="0">
                  <a:pos x="31" y="348"/>
                </a:cxn>
                <a:cxn ang="0">
                  <a:pos x="22" y="323"/>
                </a:cxn>
                <a:cxn ang="0">
                  <a:pos x="13" y="298"/>
                </a:cxn>
                <a:cxn ang="0">
                  <a:pos x="6" y="272"/>
                </a:cxn>
                <a:cxn ang="0">
                  <a:pos x="2" y="247"/>
                </a:cxn>
                <a:cxn ang="0">
                  <a:pos x="0" y="222"/>
                </a:cxn>
                <a:cxn ang="0">
                  <a:pos x="0" y="189"/>
                </a:cxn>
                <a:cxn ang="0">
                  <a:pos x="3" y="155"/>
                </a:cxn>
                <a:cxn ang="0">
                  <a:pos x="6" y="121"/>
                </a:cxn>
                <a:cxn ang="0">
                  <a:pos x="6" y="116"/>
                </a:cxn>
                <a:cxn ang="0">
                  <a:pos x="12" y="88"/>
                </a:cxn>
                <a:cxn ang="0">
                  <a:pos x="21" y="60"/>
                </a:cxn>
                <a:cxn ang="0">
                  <a:pos x="34" y="26"/>
                </a:cxn>
                <a:cxn ang="0">
                  <a:pos x="40" y="20"/>
                </a:cxn>
                <a:cxn ang="0">
                  <a:pos x="32" y="48"/>
                </a:cxn>
                <a:cxn ang="0">
                  <a:pos x="40" y="34"/>
                </a:cxn>
                <a:cxn ang="0">
                  <a:pos x="30" y="59"/>
                </a:cxn>
                <a:cxn ang="0">
                  <a:pos x="32" y="54"/>
                </a:cxn>
                <a:cxn ang="0">
                  <a:pos x="47" y="23"/>
                </a:cxn>
                <a:cxn ang="0">
                  <a:pos x="57" y="4"/>
                </a:cxn>
                <a:cxn ang="0">
                  <a:pos x="59" y="9"/>
                </a:cxn>
                <a:cxn ang="0">
                  <a:pos x="49" y="35"/>
                </a:cxn>
                <a:cxn ang="0">
                  <a:pos x="40" y="60"/>
                </a:cxn>
                <a:cxn ang="0">
                  <a:pos x="41" y="66"/>
                </a:cxn>
                <a:cxn ang="0">
                  <a:pos x="50" y="44"/>
                </a:cxn>
                <a:cxn ang="0">
                  <a:pos x="60" y="19"/>
                </a:cxn>
                <a:cxn ang="0">
                  <a:pos x="62" y="31"/>
                </a:cxn>
                <a:cxn ang="0">
                  <a:pos x="56" y="54"/>
                </a:cxn>
                <a:cxn ang="0">
                  <a:pos x="50" y="76"/>
                </a:cxn>
                <a:cxn ang="0">
                  <a:pos x="41" y="102"/>
                </a:cxn>
                <a:cxn ang="0">
                  <a:pos x="31" y="132"/>
                </a:cxn>
                <a:cxn ang="0">
                  <a:pos x="24" y="159"/>
                </a:cxn>
                <a:cxn ang="0">
                  <a:pos x="19" y="183"/>
                </a:cxn>
                <a:cxn ang="0">
                  <a:pos x="19" y="208"/>
                </a:cxn>
                <a:cxn ang="0">
                  <a:pos x="24" y="237"/>
                </a:cxn>
                <a:cxn ang="0">
                  <a:pos x="32" y="269"/>
                </a:cxn>
                <a:cxn ang="0">
                  <a:pos x="38" y="289"/>
                </a:cxn>
                <a:cxn ang="0">
                  <a:pos x="47" y="311"/>
                </a:cxn>
                <a:cxn ang="0">
                  <a:pos x="57" y="332"/>
                </a:cxn>
                <a:cxn ang="0">
                  <a:pos x="69" y="357"/>
                </a:cxn>
                <a:cxn ang="0">
                  <a:pos x="79" y="377"/>
                </a:cxn>
                <a:cxn ang="0">
                  <a:pos x="90" y="401"/>
                </a:cxn>
                <a:cxn ang="0">
                  <a:pos x="87" y="396"/>
                </a:cxn>
                <a:cxn ang="0">
                  <a:pos x="76" y="374"/>
                </a:cxn>
                <a:cxn ang="0">
                  <a:pos x="68" y="354"/>
                </a:cxn>
              </a:cxnLst>
              <a:rect l="0" t="0" r="r" b="b"/>
              <a:pathLst>
                <a:path w="92" h="433">
                  <a:moveTo>
                    <a:pt x="66" y="349"/>
                  </a:moveTo>
                  <a:lnTo>
                    <a:pt x="63" y="348"/>
                  </a:lnTo>
                  <a:lnTo>
                    <a:pt x="73" y="376"/>
                  </a:lnTo>
                  <a:lnTo>
                    <a:pt x="76" y="380"/>
                  </a:lnTo>
                  <a:lnTo>
                    <a:pt x="78" y="386"/>
                  </a:lnTo>
                  <a:lnTo>
                    <a:pt x="81" y="392"/>
                  </a:lnTo>
                  <a:lnTo>
                    <a:pt x="84" y="398"/>
                  </a:lnTo>
                  <a:lnTo>
                    <a:pt x="85" y="404"/>
                  </a:lnTo>
                  <a:lnTo>
                    <a:pt x="88" y="409"/>
                  </a:lnTo>
                  <a:lnTo>
                    <a:pt x="90" y="415"/>
                  </a:lnTo>
                  <a:lnTo>
                    <a:pt x="92" y="423"/>
                  </a:lnTo>
                  <a:lnTo>
                    <a:pt x="90" y="420"/>
                  </a:lnTo>
                  <a:lnTo>
                    <a:pt x="88" y="417"/>
                  </a:lnTo>
                  <a:lnTo>
                    <a:pt x="87" y="415"/>
                  </a:lnTo>
                  <a:lnTo>
                    <a:pt x="84" y="412"/>
                  </a:lnTo>
                  <a:lnTo>
                    <a:pt x="82" y="408"/>
                  </a:lnTo>
                  <a:lnTo>
                    <a:pt x="79" y="404"/>
                  </a:lnTo>
                  <a:lnTo>
                    <a:pt x="78" y="399"/>
                  </a:lnTo>
                  <a:lnTo>
                    <a:pt x="76" y="396"/>
                  </a:lnTo>
                  <a:lnTo>
                    <a:pt x="73" y="390"/>
                  </a:lnTo>
                  <a:lnTo>
                    <a:pt x="72" y="387"/>
                  </a:lnTo>
                  <a:lnTo>
                    <a:pt x="69" y="383"/>
                  </a:lnTo>
                  <a:lnTo>
                    <a:pt x="68" y="379"/>
                  </a:lnTo>
                  <a:lnTo>
                    <a:pt x="66" y="374"/>
                  </a:lnTo>
                  <a:lnTo>
                    <a:pt x="65" y="371"/>
                  </a:lnTo>
                  <a:lnTo>
                    <a:pt x="63" y="368"/>
                  </a:lnTo>
                  <a:lnTo>
                    <a:pt x="62" y="367"/>
                  </a:lnTo>
                  <a:lnTo>
                    <a:pt x="62" y="367"/>
                  </a:lnTo>
                  <a:lnTo>
                    <a:pt x="62" y="370"/>
                  </a:lnTo>
                  <a:lnTo>
                    <a:pt x="63" y="371"/>
                  </a:lnTo>
                  <a:lnTo>
                    <a:pt x="63" y="373"/>
                  </a:lnTo>
                  <a:lnTo>
                    <a:pt x="66" y="379"/>
                  </a:lnTo>
                  <a:lnTo>
                    <a:pt x="68" y="386"/>
                  </a:lnTo>
                  <a:lnTo>
                    <a:pt x="69" y="389"/>
                  </a:lnTo>
                  <a:lnTo>
                    <a:pt x="71" y="392"/>
                  </a:lnTo>
                  <a:lnTo>
                    <a:pt x="73" y="396"/>
                  </a:lnTo>
                  <a:lnTo>
                    <a:pt x="75" y="399"/>
                  </a:lnTo>
                  <a:lnTo>
                    <a:pt x="78" y="406"/>
                  </a:lnTo>
                  <a:lnTo>
                    <a:pt x="81" y="412"/>
                  </a:lnTo>
                  <a:lnTo>
                    <a:pt x="82" y="417"/>
                  </a:lnTo>
                  <a:lnTo>
                    <a:pt x="82" y="420"/>
                  </a:lnTo>
                  <a:lnTo>
                    <a:pt x="84" y="423"/>
                  </a:lnTo>
                  <a:lnTo>
                    <a:pt x="85" y="427"/>
                  </a:lnTo>
                  <a:lnTo>
                    <a:pt x="85" y="428"/>
                  </a:lnTo>
                  <a:lnTo>
                    <a:pt x="85" y="431"/>
                  </a:lnTo>
                  <a:lnTo>
                    <a:pt x="85" y="433"/>
                  </a:lnTo>
                  <a:lnTo>
                    <a:pt x="85" y="433"/>
                  </a:lnTo>
                  <a:lnTo>
                    <a:pt x="82" y="431"/>
                  </a:lnTo>
                  <a:lnTo>
                    <a:pt x="79" y="425"/>
                  </a:lnTo>
                  <a:lnTo>
                    <a:pt x="78" y="423"/>
                  </a:lnTo>
                  <a:lnTo>
                    <a:pt x="75" y="418"/>
                  </a:lnTo>
                  <a:lnTo>
                    <a:pt x="73" y="415"/>
                  </a:lnTo>
                  <a:lnTo>
                    <a:pt x="72" y="412"/>
                  </a:lnTo>
                  <a:lnTo>
                    <a:pt x="69" y="408"/>
                  </a:lnTo>
                  <a:lnTo>
                    <a:pt x="68" y="402"/>
                  </a:lnTo>
                  <a:lnTo>
                    <a:pt x="65" y="399"/>
                  </a:lnTo>
                  <a:lnTo>
                    <a:pt x="63" y="396"/>
                  </a:lnTo>
                  <a:lnTo>
                    <a:pt x="62" y="392"/>
                  </a:lnTo>
                  <a:lnTo>
                    <a:pt x="59" y="389"/>
                  </a:lnTo>
                  <a:lnTo>
                    <a:pt x="59" y="387"/>
                  </a:lnTo>
                  <a:lnTo>
                    <a:pt x="59" y="386"/>
                  </a:lnTo>
                  <a:lnTo>
                    <a:pt x="57" y="386"/>
                  </a:lnTo>
                  <a:lnTo>
                    <a:pt x="59" y="389"/>
                  </a:lnTo>
                  <a:lnTo>
                    <a:pt x="59" y="392"/>
                  </a:lnTo>
                  <a:lnTo>
                    <a:pt x="60" y="395"/>
                  </a:lnTo>
                  <a:lnTo>
                    <a:pt x="56" y="392"/>
                  </a:lnTo>
                  <a:lnTo>
                    <a:pt x="54" y="389"/>
                  </a:lnTo>
                  <a:lnTo>
                    <a:pt x="53" y="385"/>
                  </a:lnTo>
                  <a:lnTo>
                    <a:pt x="51" y="380"/>
                  </a:lnTo>
                  <a:lnTo>
                    <a:pt x="50" y="376"/>
                  </a:lnTo>
                  <a:lnTo>
                    <a:pt x="47" y="368"/>
                  </a:lnTo>
                  <a:lnTo>
                    <a:pt x="44" y="363"/>
                  </a:lnTo>
                  <a:lnTo>
                    <a:pt x="43" y="355"/>
                  </a:lnTo>
                  <a:lnTo>
                    <a:pt x="40" y="349"/>
                  </a:lnTo>
                  <a:lnTo>
                    <a:pt x="37" y="342"/>
                  </a:lnTo>
                  <a:lnTo>
                    <a:pt x="34" y="336"/>
                  </a:lnTo>
                  <a:lnTo>
                    <a:pt x="31" y="329"/>
                  </a:lnTo>
                  <a:lnTo>
                    <a:pt x="30" y="325"/>
                  </a:lnTo>
                  <a:lnTo>
                    <a:pt x="27" y="319"/>
                  </a:lnTo>
                  <a:lnTo>
                    <a:pt x="25" y="316"/>
                  </a:lnTo>
                  <a:lnTo>
                    <a:pt x="24" y="313"/>
                  </a:lnTo>
                  <a:lnTo>
                    <a:pt x="22" y="311"/>
                  </a:lnTo>
                  <a:lnTo>
                    <a:pt x="22" y="313"/>
                  </a:lnTo>
                  <a:lnTo>
                    <a:pt x="24" y="316"/>
                  </a:lnTo>
                  <a:lnTo>
                    <a:pt x="25" y="319"/>
                  </a:lnTo>
                  <a:lnTo>
                    <a:pt x="27" y="325"/>
                  </a:lnTo>
                  <a:lnTo>
                    <a:pt x="28" y="328"/>
                  </a:lnTo>
                  <a:lnTo>
                    <a:pt x="30" y="333"/>
                  </a:lnTo>
                  <a:lnTo>
                    <a:pt x="31" y="339"/>
                  </a:lnTo>
                  <a:lnTo>
                    <a:pt x="34" y="345"/>
                  </a:lnTo>
                  <a:lnTo>
                    <a:pt x="35" y="349"/>
                  </a:lnTo>
                  <a:lnTo>
                    <a:pt x="37" y="355"/>
                  </a:lnTo>
                  <a:lnTo>
                    <a:pt x="38" y="360"/>
                  </a:lnTo>
                  <a:lnTo>
                    <a:pt x="40" y="366"/>
                  </a:lnTo>
                  <a:lnTo>
                    <a:pt x="41" y="368"/>
                  </a:lnTo>
                  <a:lnTo>
                    <a:pt x="43" y="373"/>
                  </a:lnTo>
                  <a:lnTo>
                    <a:pt x="43" y="374"/>
                  </a:lnTo>
                  <a:lnTo>
                    <a:pt x="43" y="376"/>
                  </a:lnTo>
                  <a:lnTo>
                    <a:pt x="38" y="371"/>
                  </a:lnTo>
                  <a:lnTo>
                    <a:pt x="34" y="357"/>
                  </a:lnTo>
                  <a:lnTo>
                    <a:pt x="32" y="352"/>
                  </a:lnTo>
                  <a:lnTo>
                    <a:pt x="31" y="348"/>
                  </a:lnTo>
                  <a:lnTo>
                    <a:pt x="30" y="344"/>
                  </a:lnTo>
                  <a:lnTo>
                    <a:pt x="28" y="339"/>
                  </a:lnTo>
                  <a:lnTo>
                    <a:pt x="27" y="335"/>
                  </a:lnTo>
                  <a:lnTo>
                    <a:pt x="25" y="330"/>
                  </a:lnTo>
                  <a:lnTo>
                    <a:pt x="24" y="328"/>
                  </a:lnTo>
                  <a:lnTo>
                    <a:pt x="22" y="323"/>
                  </a:lnTo>
                  <a:lnTo>
                    <a:pt x="21" y="319"/>
                  </a:lnTo>
                  <a:lnTo>
                    <a:pt x="19" y="314"/>
                  </a:lnTo>
                  <a:lnTo>
                    <a:pt x="18" y="310"/>
                  </a:lnTo>
                  <a:lnTo>
                    <a:pt x="16" y="306"/>
                  </a:lnTo>
                  <a:lnTo>
                    <a:pt x="15" y="301"/>
                  </a:lnTo>
                  <a:lnTo>
                    <a:pt x="13" y="298"/>
                  </a:lnTo>
                  <a:lnTo>
                    <a:pt x="12" y="294"/>
                  </a:lnTo>
                  <a:lnTo>
                    <a:pt x="12" y="289"/>
                  </a:lnTo>
                  <a:lnTo>
                    <a:pt x="11" y="285"/>
                  </a:lnTo>
                  <a:lnTo>
                    <a:pt x="9" y="281"/>
                  </a:lnTo>
                  <a:lnTo>
                    <a:pt x="8" y="276"/>
                  </a:lnTo>
                  <a:lnTo>
                    <a:pt x="6" y="272"/>
                  </a:lnTo>
                  <a:lnTo>
                    <a:pt x="6" y="268"/>
                  </a:lnTo>
                  <a:lnTo>
                    <a:pt x="5" y="263"/>
                  </a:lnTo>
                  <a:lnTo>
                    <a:pt x="3" y="259"/>
                  </a:lnTo>
                  <a:lnTo>
                    <a:pt x="3" y="256"/>
                  </a:lnTo>
                  <a:lnTo>
                    <a:pt x="2" y="251"/>
                  </a:lnTo>
                  <a:lnTo>
                    <a:pt x="2" y="247"/>
                  </a:lnTo>
                  <a:lnTo>
                    <a:pt x="0" y="243"/>
                  </a:lnTo>
                  <a:lnTo>
                    <a:pt x="0" y="238"/>
                  </a:lnTo>
                  <a:lnTo>
                    <a:pt x="0" y="234"/>
                  </a:lnTo>
                  <a:lnTo>
                    <a:pt x="0" y="230"/>
                  </a:lnTo>
                  <a:lnTo>
                    <a:pt x="0" y="225"/>
                  </a:lnTo>
                  <a:lnTo>
                    <a:pt x="0" y="222"/>
                  </a:lnTo>
                  <a:lnTo>
                    <a:pt x="0" y="216"/>
                  </a:lnTo>
                  <a:lnTo>
                    <a:pt x="0" y="211"/>
                  </a:lnTo>
                  <a:lnTo>
                    <a:pt x="0" y="205"/>
                  </a:lnTo>
                  <a:lnTo>
                    <a:pt x="0" y="199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2" y="183"/>
                  </a:lnTo>
                  <a:lnTo>
                    <a:pt x="2" y="177"/>
                  </a:lnTo>
                  <a:lnTo>
                    <a:pt x="2" y="171"/>
                  </a:lnTo>
                  <a:lnTo>
                    <a:pt x="2" y="165"/>
                  </a:lnTo>
                  <a:lnTo>
                    <a:pt x="3" y="159"/>
                  </a:lnTo>
                  <a:lnTo>
                    <a:pt x="3" y="155"/>
                  </a:lnTo>
                  <a:lnTo>
                    <a:pt x="3" y="149"/>
                  </a:lnTo>
                  <a:lnTo>
                    <a:pt x="5" y="143"/>
                  </a:lnTo>
                  <a:lnTo>
                    <a:pt x="5" y="137"/>
                  </a:lnTo>
                  <a:lnTo>
                    <a:pt x="6" y="132"/>
                  </a:lnTo>
                  <a:lnTo>
                    <a:pt x="6" y="126"/>
                  </a:lnTo>
                  <a:lnTo>
                    <a:pt x="6" y="121"/>
                  </a:lnTo>
                  <a:lnTo>
                    <a:pt x="8" y="116"/>
                  </a:lnTo>
                  <a:lnTo>
                    <a:pt x="9" y="110"/>
                  </a:lnTo>
                  <a:lnTo>
                    <a:pt x="6" y="117"/>
                  </a:lnTo>
                  <a:lnTo>
                    <a:pt x="5" y="123"/>
                  </a:lnTo>
                  <a:lnTo>
                    <a:pt x="5" y="118"/>
                  </a:lnTo>
                  <a:lnTo>
                    <a:pt x="6" y="116"/>
                  </a:lnTo>
                  <a:lnTo>
                    <a:pt x="6" y="111"/>
                  </a:lnTo>
                  <a:lnTo>
                    <a:pt x="6" y="108"/>
                  </a:lnTo>
                  <a:lnTo>
                    <a:pt x="8" y="101"/>
                  </a:lnTo>
                  <a:lnTo>
                    <a:pt x="11" y="95"/>
                  </a:lnTo>
                  <a:lnTo>
                    <a:pt x="11" y="91"/>
                  </a:lnTo>
                  <a:lnTo>
                    <a:pt x="12" y="88"/>
                  </a:lnTo>
                  <a:lnTo>
                    <a:pt x="12" y="83"/>
                  </a:lnTo>
                  <a:lnTo>
                    <a:pt x="13" y="80"/>
                  </a:lnTo>
                  <a:lnTo>
                    <a:pt x="16" y="73"/>
                  </a:lnTo>
                  <a:lnTo>
                    <a:pt x="19" y="67"/>
                  </a:lnTo>
                  <a:lnTo>
                    <a:pt x="19" y="63"/>
                  </a:lnTo>
                  <a:lnTo>
                    <a:pt x="21" y="60"/>
                  </a:lnTo>
                  <a:lnTo>
                    <a:pt x="22" y="56"/>
                  </a:lnTo>
                  <a:lnTo>
                    <a:pt x="24" y="53"/>
                  </a:lnTo>
                  <a:lnTo>
                    <a:pt x="25" y="45"/>
                  </a:lnTo>
                  <a:lnTo>
                    <a:pt x="30" y="39"/>
                  </a:lnTo>
                  <a:lnTo>
                    <a:pt x="31" y="32"/>
                  </a:lnTo>
                  <a:lnTo>
                    <a:pt x="34" y="26"/>
                  </a:lnTo>
                  <a:lnTo>
                    <a:pt x="37" y="19"/>
                  </a:lnTo>
                  <a:lnTo>
                    <a:pt x="40" y="13"/>
                  </a:lnTo>
                  <a:lnTo>
                    <a:pt x="44" y="7"/>
                  </a:lnTo>
                  <a:lnTo>
                    <a:pt x="44" y="10"/>
                  </a:lnTo>
                  <a:lnTo>
                    <a:pt x="43" y="15"/>
                  </a:lnTo>
                  <a:lnTo>
                    <a:pt x="40" y="20"/>
                  </a:lnTo>
                  <a:lnTo>
                    <a:pt x="38" y="28"/>
                  </a:lnTo>
                  <a:lnTo>
                    <a:pt x="34" y="32"/>
                  </a:lnTo>
                  <a:lnTo>
                    <a:pt x="32" y="38"/>
                  </a:lnTo>
                  <a:lnTo>
                    <a:pt x="31" y="42"/>
                  </a:lnTo>
                  <a:lnTo>
                    <a:pt x="31" y="45"/>
                  </a:lnTo>
                  <a:lnTo>
                    <a:pt x="32" y="48"/>
                  </a:lnTo>
                  <a:lnTo>
                    <a:pt x="32" y="42"/>
                  </a:lnTo>
                  <a:lnTo>
                    <a:pt x="34" y="39"/>
                  </a:lnTo>
                  <a:lnTo>
                    <a:pt x="35" y="35"/>
                  </a:lnTo>
                  <a:lnTo>
                    <a:pt x="37" y="34"/>
                  </a:lnTo>
                  <a:lnTo>
                    <a:pt x="38" y="31"/>
                  </a:lnTo>
                  <a:lnTo>
                    <a:pt x="40" y="34"/>
                  </a:lnTo>
                  <a:lnTo>
                    <a:pt x="38" y="37"/>
                  </a:lnTo>
                  <a:lnTo>
                    <a:pt x="35" y="42"/>
                  </a:lnTo>
                  <a:lnTo>
                    <a:pt x="32" y="48"/>
                  </a:lnTo>
                  <a:lnTo>
                    <a:pt x="31" y="53"/>
                  </a:lnTo>
                  <a:lnTo>
                    <a:pt x="30" y="54"/>
                  </a:lnTo>
                  <a:lnTo>
                    <a:pt x="30" y="59"/>
                  </a:lnTo>
                  <a:lnTo>
                    <a:pt x="28" y="63"/>
                  </a:lnTo>
                  <a:lnTo>
                    <a:pt x="28" y="64"/>
                  </a:lnTo>
                  <a:lnTo>
                    <a:pt x="28" y="63"/>
                  </a:lnTo>
                  <a:lnTo>
                    <a:pt x="30" y="60"/>
                  </a:lnTo>
                  <a:lnTo>
                    <a:pt x="31" y="57"/>
                  </a:lnTo>
                  <a:lnTo>
                    <a:pt x="32" y="54"/>
                  </a:lnTo>
                  <a:lnTo>
                    <a:pt x="34" y="48"/>
                  </a:lnTo>
                  <a:lnTo>
                    <a:pt x="37" y="45"/>
                  </a:lnTo>
                  <a:lnTo>
                    <a:pt x="40" y="39"/>
                  </a:lnTo>
                  <a:lnTo>
                    <a:pt x="43" y="35"/>
                  </a:lnTo>
                  <a:lnTo>
                    <a:pt x="44" y="29"/>
                  </a:lnTo>
                  <a:lnTo>
                    <a:pt x="47" y="23"/>
                  </a:lnTo>
                  <a:lnTo>
                    <a:pt x="49" y="19"/>
                  </a:lnTo>
                  <a:lnTo>
                    <a:pt x="51" y="15"/>
                  </a:lnTo>
                  <a:lnTo>
                    <a:pt x="53" y="10"/>
                  </a:lnTo>
                  <a:lnTo>
                    <a:pt x="54" y="7"/>
                  </a:lnTo>
                  <a:lnTo>
                    <a:pt x="56" y="6"/>
                  </a:lnTo>
                  <a:lnTo>
                    <a:pt x="57" y="4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2" y="1"/>
                  </a:lnTo>
                  <a:lnTo>
                    <a:pt x="60" y="6"/>
                  </a:lnTo>
                  <a:lnTo>
                    <a:pt x="59" y="9"/>
                  </a:lnTo>
                  <a:lnTo>
                    <a:pt x="56" y="13"/>
                  </a:lnTo>
                  <a:lnTo>
                    <a:pt x="54" y="18"/>
                  </a:lnTo>
                  <a:lnTo>
                    <a:pt x="53" y="20"/>
                  </a:lnTo>
                  <a:lnTo>
                    <a:pt x="51" y="25"/>
                  </a:lnTo>
                  <a:lnTo>
                    <a:pt x="50" y="31"/>
                  </a:lnTo>
                  <a:lnTo>
                    <a:pt x="49" y="35"/>
                  </a:lnTo>
                  <a:lnTo>
                    <a:pt x="47" y="38"/>
                  </a:lnTo>
                  <a:lnTo>
                    <a:pt x="46" y="42"/>
                  </a:lnTo>
                  <a:lnTo>
                    <a:pt x="44" y="47"/>
                  </a:lnTo>
                  <a:lnTo>
                    <a:pt x="43" y="51"/>
                  </a:lnTo>
                  <a:lnTo>
                    <a:pt x="41" y="56"/>
                  </a:lnTo>
                  <a:lnTo>
                    <a:pt x="40" y="60"/>
                  </a:lnTo>
                  <a:lnTo>
                    <a:pt x="38" y="64"/>
                  </a:lnTo>
                  <a:lnTo>
                    <a:pt x="37" y="69"/>
                  </a:lnTo>
                  <a:lnTo>
                    <a:pt x="35" y="76"/>
                  </a:lnTo>
                  <a:lnTo>
                    <a:pt x="37" y="73"/>
                  </a:lnTo>
                  <a:lnTo>
                    <a:pt x="40" y="70"/>
                  </a:lnTo>
                  <a:lnTo>
                    <a:pt x="41" y="66"/>
                  </a:lnTo>
                  <a:lnTo>
                    <a:pt x="43" y="63"/>
                  </a:lnTo>
                  <a:lnTo>
                    <a:pt x="44" y="59"/>
                  </a:lnTo>
                  <a:lnTo>
                    <a:pt x="46" y="56"/>
                  </a:lnTo>
                  <a:lnTo>
                    <a:pt x="47" y="51"/>
                  </a:lnTo>
                  <a:lnTo>
                    <a:pt x="49" y="48"/>
                  </a:lnTo>
                  <a:lnTo>
                    <a:pt x="50" y="44"/>
                  </a:lnTo>
                  <a:lnTo>
                    <a:pt x="51" y="39"/>
                  </a:lnTo>
                  <a:lnTo>
                    <a:pt x="53" y="35"/>
                  </a:lnTo>
                  <a:lnTo>
                    <a:pt x="54" y="31"/>
                  </a:lnTo>
                  <a:lnTo>
                    <a:pt x="56" y="26"/>
                  </a:lnTo>
                  <a:lnTo>
                    <a:pt x="59" y="23"/>
                  </a:lnTo>
                  <a:lnTo>
                    <a:pt x="60" y="19"/>
                  </a:lnTo>
                  <a:lnTo>
                    <a:pt x="62" y="16"/>
                  </a:lnTo>
                  <a:lnTo>
                    <a:pt x="63" y="15"/>
                  </a:lnTo>
                  <a:lnTo>
                    <a:pt x="63" y="19"/>
                  </a:lnTo>
                  <a:lnTo>
                    <a:pt x="63" y="23"/>
                  </a:lnTo>
                  <a:lnTo>
                    <a:pt x="62" y="26"/>
                  </a:lnTo>
                  <a:lnTo>
                    <a:pt x="62" y="31"/>
                  </a:lnTo>
                  <a:lnTo>
                    <a:pt x="60" y="35"/>
                  </a:lnTo>
                  <a:lnTo>
                    <a:pt x="60" y="39"/>
                  </a:lnTo>
                  <a:lnTo>
                    <a:pt x="59" y="42"/>
                  </a:lnTo>
                  <a:lnTo>
                    <a:pt x="59" y="47"/>
                  </a:lnTo>
                  <a:lnTo>
                    <a:pt x="57" y="50"/>
                  </a:lnTo>
                  <a:lnTo>
                    <a:pt x="56" y="54"/>
                  </a:lnTo>
                  <a:lnTo>
                    <a:pt x="54" y="57"/>
                  </a:lnTo>
                  <a:lnTo>
                    <a:pt x="54" y="61"/>
                  </a:lnTo>
                  <a:lnTo>
                    <a:pt x="53" y="64"/>
                  </a:lnTo>
                  <a:lnTo>
                    <a:pt x="53" y="69"/>
                  </a:lnTo>
                  <a:lnTo>
                    <a:pt x="51" y="72"/>
                  </a:lnTo>
                  <a:lnTo>
                    <a:pt x="50" y="76"/>
                  </a:lnTo>
                  <a:lnTo>
                    <a:pt x="49" y="82"/>
                  </a:lnTo>
                  <a:lnTo>
                    <a:pt x="46" y="89"/>
                  </a:lnTo>
                  <a:lnTo>
                    <a:pt x="44" y="92"/>
                  </a:lnTo>
                  <a:lnTo>
                    <a:pt x="43" y="95"/>
                  </a:lnTo>
                  <a:lnTo>
                    <a:pt x="41" y="99"/>
                  </a:lnTo>
                  <a:lnTo>
                    <a:pt x="41" y="102"/>
                  </a:lnTo>
                  <a:lnTo>
                    <a:pt x="38" y="110"/>
                  </a:lnTo>
                  <a:lnTo>
                    <a:pt x="35" y="117"/>
                  </a:lnTo>
                  <a:lnTo>
                    <a:pt x="34" y="120"/>
                  </a:lnTo>
                  <a:lnTo>
                    <a:pt x="34" y="123"/>
                  </a:lnTo>
                  <a:lnTo>
                    <a:pt x="32" y="127"/>
                  </a:lnTo>
                  <a:lnTo>
                    <a:pt x="31" y="132"/>
                  </a:lnTo>
                  <a:lnTo>
                    <a:pt x="30" y="137"/>
                  </a:lnTo>
                  <a:lnTo>
                    <a:pt x="27" y="145"/>
                  </a:lnTo>
                  <a:lnTo>
                    <a:pt x="25" y="148"/>
                  </a:lnTo>
                  <a:lnTo>
                    <a:pt x="25" y="151"/>
                  </a:lnTo>
                  <a:lnTo>
                    <a:pt x="24" y="155"/>
                  </a:lnTo>
                  <a:lnTo>
                    <a:pt x="24" y="159"/>
                  </a:lnTo>
                  <a:lnTo>
                    <a:pt x="22" y="162"/>
                  </a:lnTo>
                  <a:lnTo>
                    <a:pt x="22" y="167"/>
                  </a:lnTo>
                  <a:lnTo>
                    <a:pt x="21" y="170"/>
                  </a:lnTo>
                  <a:lnTo>
                    <a:pt x="21" y="174"/>
                  </a:lnTo>
                  <a:lnTo>
                    <a:pt x="21" y="178"/>
                  </a:lnTo>
                  <a:lnTo>
                    <a:pt x="19" y="183"/>
                  </a:lnTo>
                  <a:lnTo>
                    <a:pt x="19" y="187"/>
                  </a:lnTo>
                  <a:lnTo>
                    <a:pt x="19" y="192"/>
                  </a:lnTo>
                  <a:lnTo>
                    <a:pt x="19" y="194"/>
                  </a:lnTo>
                  <a:lnTo>
                    <a:pt x="19" y="199"/>
                  </a:lnTo>
                  <a:lnTo>
                    <a:pt x="19" y="203"/>
                  </a:lnTo>
                  <a:lnTo>
                    <a:pt x="19" y="208"/>
                  </a:lnTo>
                  <a:lnTo>
                    <a:pt x="19" y="212"/>
                  </a:lnTo>
                  <a:lnTo>
                    <a:pt x="19" y="218"/>
                  </a:lnTo>
                  <a:lnTo>
                    <a:pt x="21" y="222"/>
                  </a:lnTo>
                  <a:lnTo>
                    <a:pt x="22" y="227"/>
                  </a:lnTo>
                  <a:lnTo>
                    <a:pt x="22" y="231"/>
                  </a:lnTo>
                  <a:lnTo>
                    <a:pt x="24" y="237"/>
                  </a:lnTo>
                  <a:lnTo>
                    <a:pt x="24" y="241"/>
                  </a:lnTo>
                  <a:lnTo>
                    <a:pt x="25" y="247"/>
                  </a:lnTo>
                  <a:lnTo>
                    <a:pt x="27" y="251"/>
                  </a:lnTo>
                  <a:lnTo>
                    <a:pt x="28" y="257"/>
                  </a:lnTo>
                  <a:lnTo>
                    <a:pt x="30" y="263"/>
                  </a:lnTo>
                  <a:lnTo>
                    <a:pt x="32" y="269"/>
                  </a:lnTo>
                  <a:lnTo>
                    <a:pt x="32" y="272"/>
                  </a:lnTo>
                  <a:lnTo>
                    <a:pt x="34" y="276"/>
                  </a:lnTo>
                  <a:lnTo>
                    <a:pt x="34" y="279"/>
                  </a:lnTo>
                  <a:lnTo>
                    <a:pt x="35" y="282"/>
                  </a:lnTo>
                  <a:lnTo>
                    <a:pt x="37" y="287"/>
                  </a:lnTo>
                  <a:lnTo>
                    <a:pt x="38" y="289"/>
                  </a:lnTo>
                  <a:lnTo>
                    <a:pt x="40" y="294"/>
                  </a:lnTo>
                  <a:lnTo>
                    <a:pt x="41" y="297"/>
                  </a:lnTo>
                  <a:lnTo>
                    <a:pt x="43" y="301"/>
                  </a:lnTo>
                  <a:lnTo>
                    <a:pt x="44" y="304"/>
                  </a:lnTo>
                  <a:lnTo>
                    <a:pt x="46" y="307"/>
                  </a:lnTo>
                  <a:lnTo>
                    <a:pt x="47" y="311"/>
                  </a:lnTo>
                  <a:lnTo>
                    <a:pt x="49" y="314"/>
                  </a:lnTo>
                  <a:lnTo>
                    <a:pt x="50" y="319"/>
                  </a:lnTo>
                  <a:lnTo>
                    <a:pt x="53" y="322"/>
                  </a:lnTo>
                  <a:lnTo>
                    <a:pt x="54" y="326"/>
                  </a:lnTo>
                  <a:lnTo>
                    <a:pt x="56" y="329"/>
                  </a:lnTo>
                  <a:lnTo>
                    <a:pt x="57" y="332"/>
                  </a:lnTo>
                  <a:lnTo>
                    <a:pt x="59" y="336"/>
                  </a:lnTo>
                  <a:lnTo>
                    <a:pt x="60" y="339"/>
                  </a:lnTo>
                  <a:lnTo>
                    <a:pt x="62" y="344"/>
                  </a:lnTo>
                  <a:lnTo>
                    <a:pt x="63" y="347"/>
                  </a:lnTo>
                  <a:lnTo>
                    <a:pt x="68" y="354"/>
                  </a:lnTo>
                  <a:lnTo>
                    <a:pt x="69" y="357"/>
                  </a:lnTo>
                  <a:lnTo>
                    <a:pt x="71" y="360"/>
                  </a:lnTo>
                  <a:lnTo>
                    <a:pt x="73" y="364"/>
                  </a:lnTo>
                  <a:lnTo>
                    <a:pt x="75" y="368"/>
                  </a:lnTo>
                  <a:lnTo>
                    <a:pt x="76" y="371"/>
                  </a:lnTo>
                  <a:lnTo>
                    <a:pt x="78" y="374"/>
                  </a:lnTo>
                  <a:lnTo>
                    <a:pt x="79" y="377"/>
                  </a:lnTo>
                  <a:lnTo>
                    <a:pt x="82" y="382"/>
                  </a:lnTo>
                  <a:lnTo>
                    <a:pt x="82" y="383"/>
                  </a:lnTo>
                  <a:lnTo>
                    <a:pt x="84" y="387"/>
                  </a:lnTo>
                  <a:lnTo>
                    <a:pt x="85" y="392"/>
                  </a:lnTo>
                  <a:lnTo>
                    <a:pt x="88" y="396"/>
                  </a:lnTo>
                  <a:lnTo>
                    <a:pt x="90" y="401"/>
                  </a:lnTo>
                  <a:lnTo>
                    <a:pt x="91" y="405"/>
                  </a:lnTo>
                  <a:lnTo>
                    <a:pt x="92" y="408"/>
                  </a:lnTo>
                  <a:lnTo>
                    <a:pt x="91" y="408"/>
                  </a:lnTo>
                  <a:lnTo>
                    <a:pt x="90" y="404"/>
                  </a:lnTo>
                  <a:lnTo>
                    <a:pt x="88" y="401"/>
                  </a:lnTo>
                  <a:lnTo>
                    <a:pt x="87" y="396"/>
                  </a:lnTo>
                  <a:lnTo>
                    <a:pt x="85" y="392"/>
                  </a:lnTo>
                  <a:lnTo>
                    <a:pt x="82" y="389"/>
                  </a:lnTo>
                  <a:lnTo>
                    <a:pt x="82" y="386"/>
                  </a:lnTo>
                  <a:lnTo>
                    <a:pt x="79" y="382"/>
                  </a:lnTo>
                  <a:lnTo>
                    <a:pt x="78" y="379"/>
                  </a:lnTo>
                  <a:lnTo>
                    <a:pt x="76" y="374"/>
                  </a:lnTo>
                  <a:lnTo>
                    <a:pt x="75" y="371"/>
                  </a:lnTo>
                  <a:lnTo>
                    <a:pt x="73" y="367"/>
                  </a:lnTo>
                  <a:lnTo>
                    <a:pt x="72" y="364"/>
                  </a:lnTo>
                  <a:lnTo>
                    <a:pt x="69" y="360"/>
                  </a:lnTo>
                  <a:lnTo>
                    <a:pt x="68" y="357"/>
                  </a:lnTo>
                  <a:lnTo>
                    <a:pt x="68" y="354"/>
                  </a:lnTo>
                  <a:lnTo>
                    <a:pt x="66" y="349"/>
                  </a:lnTo>
                  <a:lnTo>
                    <a:pt x="66" y="3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5" name="Freeform 203"/>
            <p:cNvSpPr>
              <a:spLocks/>
            </p:cNvSpPr>
            <p:nvPr/>
          </p:nvSpPr>
          <p:spPr bwMode="auto">
            <a:xfrm>
              <a:off x="4595813" y="3197226"/>
              <a:ext cx="325437" cy="144463"/>
            </a:xfrm>
            <a:custGeom>
              <a:avLst/>
              <a:gdLst/>
              <a:ahLst/>
              <a:cxnLst>
                <a:cxn ang="0">
                  <a:pos x="111" y="88"/>
                </a:cxn>
                <a:cxn ang="0">
                  <a:pos x="127" y="86"/>
                </a:cxn>
                <a:cxn ang="0">
                  <a:pos x="145" y="84"/>
                </a:cxn>
                <a:cxn ang="0">
                  <a:pos x="162" y="79"/>
                </a:cxn>
                <a:cxn ang="0">
                  <a:pos x="179" y="73"/>
                </a:cxn>
                <a:cxn ang="0">
                  <a:pos x="195" y="65"/>
                </a:cxn>
                <a:cxn ang="0">
                  <a:pos x="203" y="46"/>
                </a:cxn>
                <a:cxn ang="0">
                  <a:pos x="190" y="29"/>
                </a:cxn>
                <a:cxn ang="0">
                  <a:pos x="170" y="16"/>
                </a:cxn>
                <a:cxn ang="0">
                  <a:pos x="149" y="9"/>
                </a:cxn>
                <a:cxn ang="0">
                  <a:pos x="124" y="5"/>
                </a:cxn>
                <a:cxn ang="0">
                  <a:pos x="100" y="2"/>
                </a:cxn>
                <a:cxn ang="0">
                  <a:pos x="75" y="0"/>
                </a:cxn>
                <a:cxn ang="0">
                  <a:pos x="53" y="0"/>
                </a:cxn>
                <a:cxn ang="0">
                  <a:pos x="32" y="0"/>
                </a:cxn>
                <a:cxn ang="0">
                  <a:pos x="21" y="2"/>
                </a:cxn>
                <a:cxn ang="0">
                  <a:pos x="79" y="5"/>
                </a:cxn>
                <a:cxn ang="0">
                  <a:pos x="63" y="6"/>
                </a:cxn>
                <a:cxn ang="0">
                  <a:pos x="88" y="8"/>
                </a:cxn>
                <a:cxn ang="0">
                  <a:pos x="102" y="9"/>
                </a:cxn>
                <a:cxn ang="0">
                  <a:pos x="86" y="9"/>
                </a:cxn>
                <a:cxn ang="0">
                  <a:pos x="70" y="9"/>
                </a:cxn>
                <a:cxn ang="0">
                  <a:pos x="51" y="9"/>
                </a:cxn>
                <a:cxn ang="0">
                  <a:pos x="32" y="9"/>
                </a:cxn>
                <a:cxn ang="0">
                  <a:pos x="13" y="10"/>
                </a:cxn>
                <a:cxn ang="0">
                  <a:pos x="2" y="15"/>
                </a:cxn>
                <a:cxn ang="0">
                  <a:pos x="92" y="15"/>
                </a:cxn>
                <a:cxn ang="0">
                  <a:pos x="116" y="19"/>
                </a:cxn>
                <a:cxn ang="0">
                  <a:pos x="108" y="21"/>
                </a:cxn>
                <a:cxn ang="0">
                  <a:pos x="88" y="19"/>
                </a:cxn>
                <a:cxn ang="0">
                  <a:pos x="63" y="16"/>
                </a:cxn>
                <a:cxn ang="0">
                  <a:pos x="40" y="15"/>
                </a:cxn>
                <a:cxn ang="0">
                  <a:pos x="22" y="18"/>
                </a:cxn>
                <a:cxn ang="0">
                  <a:pos x="41" y="21"/>
                </a:cxn>
                <a:cxn ang="0">
                  <a:pos x="56" y="21"/>
                </a:cxn>
                <a:cxn ang="0">
                  <a:pos x="69" y="24"/>
                </a:cxn>
                <a:cxn ang="0">
                  <a:pos x="89" y="24"/>
                </a:cxn>
                <a:cxn ang="0">
                  <a:pos x="105" y="25"/>
                </a:cxn>
                <a:cxn ang="0">
                  <a:pos x="123" y="27"/>
                </a:cxn>
                <a:cxn ang="0">
                  <a:pos x="141" y="29"/>
                </a:cxn>
                <a:cxn ang="0">
                  <a:pos x="157" y="34"/>
                </a:cxn>
                <a:cxn ang="0">
                  <a:pos x="176" y="41"/>
                </a:cxn>
                <a:cxn ang="0">
                  <a:pos x="176" y="57"/>
                </a:cxn>
                <a:cxn ang="0">
                  <a:pos x="160" y="62"/>
                </a:cxn>
                <a:cxn ang="0">
                  <a:pos x="141" y="67"/>
                </a:cxn>
                <a:cxn ang="0">
                  <a:pos x="121" y="69"/>
                </a:cxn>
                <a:cxn ang="0">
                  <a:pos x="102" y="70"/>
                </a:cxn>
                <a:cxn ang="0">
                  <a:pos x="97" y="91"/>
                </a:cxn>
              </a:cxnLst>
              <a:rect l="0" t="0" r="r" b="b"/>
              <a:pathLst>
                <a:path w="205" h="91">
                  <a:moveTo>
                    <a:pt x="97" y="91"/>
                  </a:moveTo>
                  <a:lnTo>
                    <a:pt x="101" y="89"/>
                  </a:lnTo>
                  <a:lnTo>
                    <a:pt x="107" y="89"/>
                  </a:lnTo>
                  <a:lnTo>
                    <a:pt x="111" y="88"/>
                  </a:lnTo>
                  <a:lnTo>
                    <a:pt x="116" y="88"/>
                  </a:lnTo>
                  <a:lnTo>
                    <a:pt x="119" y="88"/>
                  </a:lnTo>
                  <a:lnTo>
                    <a:pt x="123" y="88"/>
                  </a:lnTo>
                  <a:lnTo>
                    <a:pt x="127" y="86"/>
                  </a:lnTo>
                  <a:lnTo>
                    <a:pt x="132" y="86"/>
                  </a:lnTo>
                  <a:lnTo>
                    <a:pt x="136" y="85"/>
                  </a:lnTo>
                  <a:lnTo>
                    <a:pt x="141" y="85"/>
                  </a:lnTo>
                  <a:lnTo>
                    <a:pt x="145" y="84"/>
                  </a:lnTo>
                  <a:lnTo>
                    <a:pt x="149" y="82"/>
                  </a:lnTo>
                  <a:lnTo>
                    <a:pt x="154" y="82"/>
                  </a:lnTo>
                  <a:lnTo>
                    <a:pt x="160" y="81"/>
                  </a:lnTo>
                  <a:lnTo>
                    <a:pt x="162" y="79"/>
                  </a:lnTo>
                  <a:lnTo>
                    <a:pt x="167" y="78"/>
                  </a:lnTo>
                  <a:lnTo>
                    <a:pt x="170" y="76"/>
                  </a:lnTo>
                  <a:lnTo>
                    <a:pt x="174" y="75"/>
                  </a:lnTo>
                  <a:lnTo>
                    <a:pt x="179" y="73"/>
                  </a:lnTo>
                  <a:lnTo>
                    <a:pt x="183" y="72"/>
                  </a:lnTo>
                  <a:lnTo>
                    <a:pt x="186" y="70"/>
                  </a:lnTo>
                  <a:lnTo>
                    <a:pt x="189" y="69"/>
                  </a:lnTo>
                  <a:lnTo>
                    <a:pt x="195" y="65"/>
                  </a:lnTo>
                  <a:lnTo>
                    <a:pt x="199" y="60"/>
                  </a:lnTo>
                  <a:lnTo>
                    <a:pt x="203" y="56"/>
                  </a:lnTo>
                  <a:lnTo>
                    <a:pt x="205" y="50"/>
                  </a:lnTo>
                  <a:lnTo>
                    <a:pt x="203" y="46"/>
                  </a:lnTo>
                  <a:lnTo>
                    <a:pt x="202" y="43"/>
                  </a:lnTo>
                  <a:lnTo>
                    <a:pt x="198" y="38"/>
                  </a:lnTo>
                  <a:lnTo>
                    <a:pt x="195" y="34"/>
                  </a:lnTo>
                  <a:lnTo>
                    <a:pt x="190" y="29"/>
                  </a:lnTo>
                  <a:lnTo>
                    <a:pt x="187" y="27"/>
                  </a:lnTo>
                  <a:lnTo>
                    <a:pt x="179" y="22"/>
                  </a:lnTo>
                  <a:lnTo>
                    <a:pt x="176" y="19"/>
                  </a:lnTo>
                  <a:lnTo>
                    <a:pt x="170" y="16"/>
                  </a:lnTo>
                  <a:lnTo>
                    <a:pt x="165" y="15"/>
                  </a:lnTo>
                  <a:lnTo>
                    <a:pt x="160" y="13"/>
                  </a:lnTo>
                  <a:lnTo>
                    <a:pt x="155" y="10"/>
                  </a:lnTo>
                  <a:lnTo>
                    <a:pt x="149" y="9"/>
                  </a:lnTo>
                  <a:lnTo>
                    <a:pt x="143" y="9"/>
                  </a:lnTo>
                  <a:lnTo>
                    <a:pt x="136" y="6"/>
                  </a:lnTo>
                  <a:lnTo>
                    <a:pt x="132" y="6"/>
                  </a:lnTo>
                  <a:lnTo>
                    <a:pt x="124" y="5"/>
                  </a:lnTo>
                  <a:lnTo>
                    <a:pt x="119" y="5"/>
                  </a:lnTo>
                  <a:lnTo>
                    <a:pt x="111" y="3"/>
                  </a:lnTo>
                  <a:lnTo>
                    <a:pt x="107" y="3"/>
                  </a:lnTo>
                  <a:lnTo>
                    <a:pt x="100" y="2"/>
                  </a:lnTo>
                  <a:lnTo>
                    <a:pt x="94" y="2"/>
                  </a:lnTo>
                  <a:lnTo>
                    <a:pt x="88" y="0"/>
                  </a:lnTo>
                  <a:lnTo>
                    <a:pt x="81" y="0"/>
                  </a:lnTo>
                  <a:lnTo>
                    <a:pt x="75" y="0"/>
                  </a:lnTo>
                  <a:lnTo>
                    <a:pt x="69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2" y="0"/>
                  </a:lnTo>
                  <a:lnTo>
                    <a:pt x="29" y="2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6" y="5"/>
                  </a:lnTo>
                  <a:lnTo>
                    <a:pt x="41" y="3"/>
                  </a:lnTo>
                  <a:lnTo>
                    <a:pt x="79" y="5"/>
                  </a:lnTo>
                  <a:lnTo>
                    <a:pt x="82" y="6"/>
                  </a:lnTo>
                  <a:lnTo>
                    <a:pt x="62" y="5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9" y="6"/>
                  </a:lnTo>
                  <a:lnTo>
                    <a:pt x="75" y="6"/>
                  </a:lnTo>
                  <a:lnTo>
                    <a:pt x="82" y="8"/>
                  </a:lnTo>
                  <a:lnTo>
                    <a:pt x="88" y="8"/>
                  </a:lnTo>
                  <a:lnTo>
                    <a:pt x="94" y="8"/>
                  </a:lnTo>
                  <a:lnTo>
                    <a:pt x="100" y="8"/>
                  </a:lnTo>
                  <a:lnTo>
                    <a:pt x="107" y="9"/>
                  </a:lnTo>
                  <a:lnTo>
                    <a:pt x="102" y="9"/>
                  </a:lnTo>
                  <a:lnTo>
                    <a:pt x="98" y="9"/>
                  </a:lnTo>
                  <a:lnTo>
                    <a:pt x="95" y="9"/>
                  </a:lnTo>
                  <a:lnTo>
                    <a:pt x="91" y="9"/>
                  </a:lnTo>
                  <a:lnTo>
                    <a:pt x="86" y="9"/>
                  </a:lnTo>
                  <a:lnTo>
                    <a:pt x="83" y="9"/>
                  </a:lnTo>
                  <a:lnTo>
                    <a:pt x="79" y="9"/>
                  </a:lnTo>
                  <a:lnTo>
                    <a:pt x="75" y="9"/>
                  </a:lnTo>
                  <a:lnTo>
                    <a:pt x="70" y="9"/>
                  </a:lnTo>
                  <a:lnTo>
                    <a:pt x="66" y="9"/>
                  </a:lnTo>
                  <a:lnTo>
                    <a:pt x="60" y="9"/>
                  </a:lnTo>
                  <a:lnTo>
                    <a:pt x="56" y="9"/>
                  </a:lnTo>
                  <a:lnTo>
                    <a:pt x="51" y="9"/>
                  </a:lnTo>
                  <a:lnTo>
                    <a:pt x="47" y="9"/>
                  </a:lnTo>
                  <a:lnTo>
                    <a:pt x="41" y="9"/>
                  </a:lnTo>
                  <a:lnTo>
                    <a:pt x="37" y="9"/>
                  </a:lnTo>
                  <a:lnTo>
                    <a:pt x="32" y="9"/>
                  </a:lnTo>
                  <a:lnTo>
                    <a:pt x="28" y="9"/>
                  </a:lnTo>
                  <a:lnTo>
                    <a:pt x="22" y="9"/>
                  </a:lnTo>
                  <a:lnTo>
                    <a:pt x="18" y="10"/>
                  </a:lnTo>
                  <a:lnTo>
                    <a:pt x="13" y="10"/>
                  </a:lnTo>
                  <a:lnTo>
                    <a:pt x="9" y="12"/>
                  </a:lnTo>
                  <a:lnTo>
                    <a:pt x="4" y="12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35" y="13"/>
                  </a:lnTo>
                  <a:lnTo>
                    <a:pt x="86" y="15"/>
                  </a:lnTo>
                  <a:lnTo>
                    <a:pt x="88" y="15"/>
                  </a:lnTo>
                  <a:lnTo>
                    <a:pt x="92" y="15"/>
                  </a:lnTo>
                  <a:lnTo>
                    <a:pt x="98" y="16"/>
                  </a:lnTo>
                  <a:lnTo>
                    <a:pt x="105" y="18"/>
                  </a:lnTo>
                  <a:lnTo>
                    <a:pt x="110" y="18"/>
                  </a:lnTo>
                  <a:lnTo>
                    <a:pt x="116" y="19"/>
                  </a:lnTo>
                  <a:lnTo>
                    <a:pt x="117" y="19"/>
                  </a:lnTo>
                  <a:lnTo>
                    <a:pt x="117" y="21"/>
                  </a:lnTo>
                  <a:lnTo>
                    <a:pt x="113" y="21"/>
                  </a:lnTo>
                  <a:lnTo>
                    <a:pt x="108" y="21"/>
                  </a:lnTo>
                  <a:lnTo>
                    <a:pt x="104" y="21"/>
                  </a:lnTo>
                  <a:lnTo>
                    <a:pt x="100" y="21"/>
                  </a:lnTo>
                  <a:lnTo>
                    <a:pt x="94" y="19"/>
                  </a:lnTo>
                  <a:lnTo>
                    <a:pt x="88" y="19"/>
                  </a:lnTo>
                  <a:lnTo>
                    <a:pt x="82" y="19"/>
                  </a:lnTo>
                  <a:lnTo>
                    <a:pt x="76" y="19"/>
                  </a:lnTo>
                  <a:lnTo>
                    <a:pt x="69" y="18"/>
                  </a:lnTo>
                  <a:lnTo>
                    <a:pt x="63" y="16"/>
                  </a:lnTo>
                  <a:lnTo>
                    <a:pt x="57" y="16"/>
                  </a:lnTo>
                  <a:lnTo>
                    <a:pt x="51" y="16"/>
                  </a:lnTo>
                  <a:lnTo>
                    <a:pt x="45" y="15"/>
                  </a:lnTo>
                  <a:lnTo>
                    <a:pt x="40" y="15"/>
                  </a:lnTo>
                  <a:lnTo>
                    <a:pt x="34" y="15"/>
                  </a:lnTo>
                  <a:lnTo>
                    <a:pt x="29" y="16"/>
                  </a:lnTo>
                  <a:lnTo>
                    <a:pt x="25" y="16"/>
                  </a:lnTo>
                  <a:lnTo>
                    <a:pt x="22" y="18"/>
                  </a:lnTo>
                  <a:lnTo>
                    <a:pt x="19" y="19"/>
                  </a:lnTo>
                  <a:lnTo>
                    <a:pt x="16" y="21"/>
                  </a:lnTo>
                  <a:lnTo>
                    <a:pt x="26" y="21"/>
                  </a:lnTo>
                  <a:lnTo>
                    <a:pt x="41" y="21"/>
                  </a:lnTo>
                  <a:lnTo>
                    <a:pt x="45" y="21"/>
                  </a:lnTo>
                  <a:lnTo>
                    <a:pt x="48" y="21"/>
                  </a:lnTo>
                  <a:lnTo>
                    <a:pt x="51" y="21"/>
                  </a:lnTo>
                  <a:lnTo>
                    <a:pt x="56" y="21"/>
                  </a:lnTo>
                  <a:lnTo>
                    <a:pt x="59" y="21"/>
                  </a:lnTo>
                  <a:lnTo>
                    <a:pt x="62" y="21"/>
                  </a:lnTo>
                  <a:lnTo>
                    <a:pt x="66" y="22"/>
                  </a:lnTo>
                  <a:lnTo>
                    <a:pt x="69" y="24"/>
                  </a:lnTo>
                  <a:lnTo>
                    <a:pt x="75" y="24"/>
                  </a:lnTo>
                  <a:lnTo>
                    <a:pt x="82" y="24"/>
                  </a:lnTo>
                  <a:lnTo>
                    <a:pt x="85" y="24"/>
                  </a:lnTo>
                  <a:lnTo>
                    <a:pt x="89" y="24"/>
                  </a:lnTo>
                  <a:lnTo>
                    <a:pt x="92" y="24"/>
                  </a:lnTo>
                  <a:lnTo>
                    <a:pt x="97" y="25"/>
                  </a:lnTo>
                  <a:lnTo>
                    <a:pt x="101" y="25"/>
                  </a:lnTo>
                  <a:lnTo>
                    <a:pt x="105" y="25"/>
                  </a:lnTo>
                  <a:lnTo>
                    <a:pt x="110" y="25"/>
                  </a:lnTo>
                  <a:lnTo>
                    <a:pt x="114" y="27"/>
                  </a:lnTo>
                  <a:lnTo>
                    <a:pt x="119" y="27"/>
                  </a:lnTo>
                  <a:lnTo>
                    <a:pt x="123" y="27"/>
                  </a:lnTo>
                  <a:lnTo>
                    <a:pt x="127" y="28"/>
                  </a:lnTo>
                  <a:lnTo>
                    <a:pt x="132" y="29"/>
                  </a:lnTo>
                  <a:lnTo>
                    <a:pt x="136" y="29"/>
                  </a:lnTo>
                  <a:lnTo>
                    <a:pt x="141" y="29"/>
                  </a:lnTo>
                  <a:lnTo>
                    <a:pt x="145" y="29"/>
                  </a:lnTo>
                  <a:lnTo>
                    <a:pt x="149" y="31"/>
                  </a:lnTo>
                  <a:lnTo>
                    <a:pt x="152" y="32"/>
                  </a:lnTo>
                  <a:lnTo>
                    <a:pt x="157" y="34"/>
                  </a:lnTo>
                  <a:lnTo>
                    <a:pt x="160" y="34"/>
                  </a:lnTo>
                  <a:lnTo>
                    <a:pt x="164" y="35"/>
                  </a:lnTo>
                  <a:lnTo>
                    <a:pt x="170" y="38"/>
                  </a:lnTo>
                  <a:lnTo>
                    <a:pt x="176" y="41"/>
                  </a:lnTo>
                  <a:lnTo>
                    <a:pt x="180" y="46"/>
                  </a:lnTo>
                  <a:lnTo>
                    <a:pt x="184" y="50"/>
                  </a:lnTo>
                  <a:lnTo>
                    <a:pt x="181" y="53"/>
                  </a:lnTo>
                  <a:lnTo>
                    <a:pt x="176" y="57"/>
                  </a:lnTo>
                  <a:lnTo>
                    <a:pt x="173" y="57"/>
                  </a:lnTo>
                  <a:lnTo>
                    <a:pt x="170" y="59"/>
                  </a:lnTo>
                  <a:lnTo>
                    <a:pt x="164" y="60"/>
                  </a:lnTo>
                  <a:lnTo>
                    <a:pt x="160" y="62"/>
                  </a:lnTo>
                  <a:lnTo>
                    <a:pt x="155" y="63"/>
                  </a:lnTo>
                  <a:lnTo>
                    <a:pt x="149" y="65"/>
                  </a:lnTo>
                  <a:lnTo>
                    <a:pt x="145" y="66"/>
                  </a:lnTo>
                  <a:lnTo>
                    <a:pt x="141" y="67"/>
                  </a:lnTo>
                  <a:lnTo>
                    <a:pt x="135" y="67"/>
                  </a:lnTo>
                  <a:lnTo>
                    <a:pt x="130" y="67"/>
                  </a:lnTo>
                  <a:lnTo>
                    <a:pt x="126" y="67"/>
                  </a:lnTo>
                  <a:lnTo>
                    <a:pt x="121" y="69"/>
                  </a:lnTo>
                  <a:lnTo>
                    <a:pt x="116" y="69"/>
                  </a:lnTo>
                  <a:lnTo>
                    <a:pt x="108" y="70"/>
                  </a:lnTo>
                  <a:lnTo>
                    <a:pt x="105" y="70"/>
                  </a:lnTo>
                  <a:lnTo>
                    <a:pt x="102" y="70"/>
                  </a:lnTo>
                  <a:lnTo>
                    <a:pt x="98" y="70"/>
                  </a:lnTo>
                  <a:lnTo>
                    <a:pt x="95" y="72"/>
                  </a:lnTo>
                  <a:lnTo>
                    <a:pt x="86" y="81"/>
                  </a:lnTo>
                  <a:lnTo>
                    <a:pt x="97" y="91"/>
                  </a:lnTo>
                  <a:lnTo>
                    <a:pt x="97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6" name="Freeform 204"/>
            <p:cNvSpPr>
              <a:spLocks/>
            </p:cNvSpPr>
            <p:nvPr/>
          </p:nvSpPr>
          <p:spPr bwMode="auto">
            <a:xfrm>
              <a:off x="4459288" y="3201988"/>
              <a:ext cx="290512" cy="141288"/>
            </a:xfrm>
            <a:custGeom>
              <a:avLst/>
              <a:gdLst/>
              <a:ahLst/>
              <a:cxnLst>
                <a:cxn ang="0">
                  <a:pos x="168" y="69"/>
                </a:cxn>
                <a:cxn ang="0">
                  <a:pos x="146" y="69"/>
                </a:cxn>
                <a:cxn ang="0">
                  <a:pos x="123" y="67"/>
                </a:cxn>
                <a:cxn ang="0">
                  <a:pos x="98" y="66"/>
                </a:cxn>
                <a:cxn ang="0">
                  <a:pos x="74" y="64"/>
                </a:cxn>
                <a:cxn ang="0">
                  <a:pos x="54" y="62"/>
                </a:cxn>
                <a:cxn ang="0">
                  <a:pos x="36" y="57"/>
                </a:cxn>
                <a:cxn ang="0">
                  <a:pos x="29" y="47"/>
                </a:cxn>
                <a:cxn ang="0">
                  <a:pos x="45" y="38"/>
                </a:cxn>
                <a:cxn ang="0">
                  <a:pos x="63" y="31"/>
                </a:cxn>
                <a:cxn ang="0">
                  <a:pos x="83" y="25"/>
                </a:cxn>
                <a:cxn ang="0">
                  <a:pos x="105" y="24"/>
                </a:cxn>
                <a:cxn ang="0">
                  <a:pos x="123" y="19"/>
                </a:cxn>
                <a:cxn ang="0">
                  <a:pos x="117" y="16"/>
                </a:cxn>
                <a:cxn ang="0">
                  <a:pos x="80" y="24"/>
                </a:cxn>
                <a:cxn ang="0">
                  <a:pos x="63" y="28"/>
                </a:cxn>
                <a:cxn ang="0">
                  <a:pos x="58" y="28"/>
                </a:cxn>
                <a:cxn ang="0">
                  <a:pos x="82" y="19"/>
                </a:cxn>
                <a:cxn ang="0">
                  <a:pos x="104" y="15"/>
                </a:cxn>
                <a:cxn ang="0">
                  <a:pos x="127" y="13"/>
                </a:cxn>
                <a:cxn ang="0">
                  <a:pos x="131" y="10"/>
                </a:cxn>
                <a:cxn ang="0">
                  <a:pos x="111" y="10"/>
                </a:cxn>
                <a:cxn ang="0">
                  <a:pos x="85" y="15"/>
                </a:cxn>
                <a:cxn ang="0">
                  <a:pos x="63" y="21"/>
                </a:cxn>
                <a:cxn ang="0">
                  <a:pos x="60" y="21"/>
                </a:cxn>
                <a:cxn ang="0">
                  <a:pos x="76" y="13"/>
                </a:cxn>
                <a:cxn ang="0">
                  <a:pos x="95" y="9"/>
                </a:cxn>
                <a:cxn ang="0">
                  <a:pos x="112" y="6"/>
                </a:cxn>
                <a:cxn ang="0">
                  <a:pos x="149" y="5"/>
                </a:cxn>
                <a:cxn ang="0">
                  <a:pos x="137" y="0"/>
                </a:cxn>
                <a:cxn ang="0">
                  <a:pos x="121" y="0"/>
                </a:cxn>
                <a:cxn ang="0">
                  <a:pos x="105" y="2"/>
                </a:cxn>
                <a:cxn ang="0">
                  <a:pos x="88" y="5"/>
                </a:cxn>
                <a:cxn ang="0">
                  <a:pos x="73" y="7"/>
                </a:cxn>
                <a:cxn ang="0">
                  <a:pos x="74" y="5"/>
                </a:cxn>
                <a:cxn ang="0">
                  <a:pos x="71" y="3"/>
                </a:cxn>
                <a:cxn ang="0">
                  <a:pos x="57" y="7"/>
                </a:cxn>
                <a:cxn ang="0">
                  <a:pos x="38" y="16"/>
                </a:cxn>
                <a:cxn ang="0">
                  <a:pos x="20" y="26"/>
                </a:cxn>
                <a:cxn ang="0">
                  <a:pos x="8" y="41"/>
                </a:cxn>
                <a:cxn ang="0">
                  <a:pos x="7" y="54"/>
                </a:cxn>
                <a:cxn ang="0">
                  <a:pos x="23" y="69"/>
                </a:cxn>
                <a:cxn ang="0">
                  <a:pos x="25" y="72"/>
                </a:cxn>
                <a:cxn ang="0">
                  <a:pos x="6" y="59"/>
                </a:cxn>
                <a:cxn ang="0">
                  <a:pos x="7" y="37"/>
                </a:cxn>
                <a:cxn ang="0">
                  <a:pos x="25" y="18"/>
                </a:cxn>
                <a:cxn ang="0">
                  <a:pos x="42" y="9"/>
                </a:cxn>
                <a:cxn ang="0">
                  <a:pos x="26" y="16"/>
                </a:cxn>
                <a:cxn ang="0">
                  <a:pos x="10" y="28"/>
                </a:cxn>
                <a:cxn ang="0">
                  <a:pos x="1" y="43"/>
                </a:cxn>
                <a:cxn ang="0">
                  <a:pos x="1" y="56"/>
                </a:cxn>
                <a:cxn ang="0">
                  <a:pos x="14" y="69"/>
                </a:cxn>
                <a:cxn ang="0">
                  <a:pos x="35" y="78"/>
                </a:cxn>
                <a:cxn ang="0">
                  <a:pos x="63" y="83"/>
                </a:cxn>
                <a:cxn ang="0">
                  <a:pos x="77" y="86"/>
                </a:cxn>
                <a:cxn ang="0">
                  <a:pos x="92" y="86"/>
                </a:cxn>
                <a:cxn ang="0">
                  <a:pos x="107" y="88"/>
                </a:cxn>
                <a:cxn ang="0">
                  <a:pos x="121" y="88"/>
                </a:cxn>
                <a:cxn ang="0">
                  <a:pos x="136" y="89"/>
                </a:cxn>
                <a:cxn ang="0">
                  <a:pos x="162" y="89"/>
                </a:cxn>
                <a:cxn ang="0">
                  <a:pos x="183" y="88"/>
                </a:cxn>
              </a:cxnLst>
              <a:rect l="0" t="0" r="r" b="b"/>
              <a:pathLst>
                <a:path w="183" h="89">
                  <a:moveTo>
                    <a:pt x="181" y="69"/>
                  </a:moveTo>
                  <a:lnTo>
                    <a:pt x="177" y="69"/>
                  </a:lnTo>
                  <a:lnTo>
                    <a:pt x="172" y="69"/>
                  </a:lnTo>
                  <a:lnTo>
                    <a:pt x="168" y="69"/>
                  </a:lnTo>
                  <a:lnTo>
                    <a:pt x="164" y="69"/>
                  </a:lnTo>
                  <a:lnTo>
                    <a:pt x="158" y="69"/>
                  </a:lnTo>
                  <a:lnTo>
                    <a:pt x="152" y="69"/>
                  </a:lnTo>
                  <a:lnTo>
                    <a:pt x="146" y="69"/>
                  </a:lnTo>
                  <a:lnTo>
                    <a:pt x="142" y="69"/>
                  </a:lnTo>
                  <a:lnTo>
                    <a:pt x="134" y="67"/>
                  </a:lnTo>
                  <a:lnTo>
                    <a:pt x="128" y="67"/>
                  </a:lnTo>
                  <a:lnTo>
                    <a:pt x="123" y="67"/>
                  </a:lnTo>
                  <a:lnTo>
                    <a:pt x="117" y="67"/>
                  </a:lnTo>
                  <a:lnTo>
                    <a:pt x="111" y="67"/>
                  </a:lnTo>
                  <a:lnTo>
                    <a:pt x="104" y="67"/>
                  </a:lnTo>
                  <a:lnTo>
                    <a:pt x="98" y="66"/>
                  </a:lnTo>
                  <a:lnTo>
                    <a:pt x="92" y="66"/>
                  </a:lnTo>
                  <a:lnTo>
                    <a:pt x="86" y="64"/>
                  </a:lnTo>
                  <a:lnTo>
                    <a:pt x="80" y="64"/>
                  </a:lnTo>
                  <a:lnTo>
                    <a:pt x="74" y="64"/>
                  </a:lnTo>
                  <a:lnTo>
                    <a:pt x="68" y="64"/>
                  </a:lnTo>
                  <a:lnTo>
                    <a:pt x="63" y="63"/>
                  </a:lnTo>
                  <a:lnTo>
                    <a:pt x="58" y="62"/>
                  </a:lnTo>
                  <a:lnTo>
                    <a:pt x="54" y="62"/>
                  </a:lnTo>
                  <a:lnTo>
                    <a:pt x="49" y="60"/>
                  </a:lnTo>
                  <a:lnTo>
                    <a:pt x="45" y="59"/>
                  </a:lnTo>
                  <a:lnTo>
                    <a:pt x="41" y="59"/>
                  </a:lnTo>
                  <a:lnTo>
                    <a:pt x="36" y="57"/>
                  </a:lnTo>
                  <a:lnTo>
                    <a:pt x="35" y="56"/>
                  </a:lnTo>
                  <a:lnTo>
                    <a:pt x="29" y="53"/>
                  </a:lnTo>
                  <a:lnTo>
                    <a:pt x="28" y="50"/>
                  </a:lnTo>
                  <a:lnTo>
                    <a:pt x="29" y="47"/>
                  </a:lnTo>
                  <a:lnTo>
                    <a:pt x="35" y="44"/>
                  </a:lnTo>
                  <a:lnTo>
                    <a:pt x="38" y="41"/>
                  </a:lnTo>
                  <a:lnTo>
                    <a:pt x="41" y="40"/>
                  </a:lnTo>
                  <a:lnTo>
                    <a:pt x="45" y="38"/>
                  </a:lnTo>
                  <a:lnTo>
                    <a:pt x="48" y="37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3" y="31"/>
                  </a:lnTo>
                  <a:lnTo>
                    <a:pt x="68" y="29"/>
                  </a:lnTo>
                  <a:lnTo>
                    <a:pt x="73" y="26"/>
                  </a:lnTo>
                  <a:lnTo>
                    <a:pt x="79" y="26"/>
                  </a:lnTo>
                  <a:lnTo>
                    <a:pt x="83" y="25"/>
                  </a:lnTo>
                  <a:lnTo>
                    <a:pt x="89" y="25"/>
                  </a:lnTo>
                  <a:lnTo>
                    <a:pt x="95" y="25"/>
                  </a:lnTo>
                  <a:lnTo>
                    <a:pt x="99" y="24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4" y="21"/>
                  </a:lnTo>
                  <a:lnTo>
                    <a:pt x="118" y="21"/>
                  </a:lnTo>
                  <a:lnTo>
                    <a:pt x="123" y="19"/>
                  </a:lnTo>
                  <a:lnTo>
                    <a:pt x="127" y="18"/>
                  </a:lnTo>
                  <a:lnTo>
                    <a:pt x="127" y="16"/>
                  </a:lnTo>
                  <a:lnTo>
                    <a:pt x="123" y="16"/>
                  </a:lnTo>
                  <a:lnTo>
                    <a:pt x="117" y="16"/>
                  </a:lnTo>
                  <a:lnTo>
                    <a:pt x="112" y="18"/>
                  </a:lnTo>
                  <a:lnTo>
                    <a:pt x="89" y="22"/>
                  </a:lnTo>
                  <a:lnTo>
                    <a:pt x="85" y="22"/>
                  </a:lnTo>
                  <a:lnTo>
                    <a:pt x="80" y="24"/>
                  </a:lnTo>
                  <a:lnTo>
                    <a:pt x="77" y="24"/>
                  </a:lnTo>
                  <a:lnTo>
                    <a:pt x="74" y="25"/>
                  </a:lnTo>
                  <a:lnTo>
                    <a:pt x="68" y="26"/>
                  </a:lnTo>
                  <a:lnTo>
                    <a:pt x="63" y="28"/>
                  </a:lnTo>
                  <a:lnTo>
                    <a:pt x="55" y="31"/>
                  </a:lnTo>
                  <a:lnTo>
                    <a:pt x="49" y="32"/>
                  </a:lnTo>
                  <a:lnTo>
                    <a:pt x="52" y="31"/>
                  </a:lnTo>
                  <a:lnTo>
                    <a:pt x="58" y="28"/>
                  </a:lnTo>
                  <a:lnTo>
                    <a:pt x="64" y="25"/>
                  </a:lnTo>
                  <a:lnTo>
                    <a:pt x="70" y="24"/>
                  </a:lnTo>
                  <a:lnTo>
                    <a:pt x="76" y="21"/>
                  </a:lnTo>
                  <a:lnTo>
                    <a:pt x="82" y="19"/>
                  </a:lnTo>
                  <a:lnTo>
                    <a:pt x="88" y="18"/>
                  </a:lnTo>
                  <a:lnTo>
                    <a:pt x="92" y="16"/>
                  </a:lnTo>
                  <a:lnTo>
                    <a:pt x="98" y="16"/>
                  </a:lnTo>
                  <a:lnTo>
                    <a:pt x="104" y="15"/>
                  </a:lnTo>
                  <a:lnTo>
                    <a:pt x="109" y="13"/>
                  </a:lnTo>
                  <a:lnTo>
                    <a:pt x="115" y="13"/>
                  </a:lnTo>
                  <a:lnTo>
                    <a:pt x="121" y="13"/>
                  </a:lnTo>
                  <a:lnTo>
                    <a:pt x="127" y="13"/>
                  </a:lnTo>
                  <a:lnTo>
                    <a:pt x="133" y="13"/>
                  </a:lnTo>
                  <a:lnTo>
                    <a:pt x="140" y="13"/>
                  </a:lnTo>
                  <a:lnTo>
                    <a:pt x="136" y="10"/>
                  </a:lnTo>
                  <a:lnTo>
                    <a:pt x="131" y="10"/>
                  </a:lnTo>
                  <a:lnTo>
                    <a:pt x="127" y="9"/>
                  </a:lnTo>
                  <a:lnTo>
                    <a:pt x="121" y="9"/>
                  </a:lnTo>
                  <a:lnTo>
                    <a:pt x="117" y="9"/>
                  </a:lnTo>
                  <a:lnTo>
                    <a:pt x="111" y="10"/>
                  </a:lnTo>
                  <a:lnTo>
                    <a:pt x="104" y="10"/>
                  </a:lnTo>
                  <a:lnTo>
                    <a:pt x="98" y="12"/>
                  </a:lnTo>
                  <a:lnTo>
                    <a:pt x="92" y="13"/>
                  </a:lnTo>
                  <a:lnTo>
                    <a:pt x="85" y="15"/>
                  </a:lnTo>
                  <a:lnTo>
                    <a:pt x="79" y="16"/>
                  </a:lnTo>
                  <a:lnTo>
                    <a:pt x="73" y="18"/>
                  </a:lnTo>
                  <a:lnTo>
                    <a:pt x="68" y="19"/>
                  </a:lnTo>
                  <a:lnTo>
                    <a:pt x="63" y="21"/>
                  </a:lnTo>
                  <a:lnTo>
                    <a:pt x="58" y="22"/>
                  </a:lnTo>
                  <a:lnTo>
                    <a:pt x="54" y="25"/>
                  </a:lnTo>
                  <a:lnTo>
                    <a:pt x="57" y="22"/>
                  </a:lnTo>
                  <a:lnTo>
                    <a:pt x="60" y="21"/>
                  </a:lnTo>
                  <a:lnTo>
                    <a:pt x="63" y="19"/>
                  </a:lnTo>
                  <a:lnTo>
                    <a:pt x="67" y="18"/>
                  </a:lnTo>
                  <a:lnTo>
                    <a:pt x="70" y="16"/>
                  </a:lnTo>
                  <a:lnTo>
                    <a:pt x="76" y="13"/>
                  </a:lnTo>
                  <a:lnTo>
                    <a:pt x="80" y="12"/>
                  </a:lnTo>
                  <a:lnTo>
                    <a:pt x="86" y="10"/>
                  </a:lnTo>
                  <a:lnTo>
                    <a:pt x="90" y="9"/>
                  </a:lnTo>
                  <a:lnTo>
                    <a:pt x="95" y="9"/>
                  </a:lnTo>
                  <a:lnTo>
                    <a:pt x="99" y="7"/>
                  </a:lnTo>
                  <a:lnTo>
                    <a:pt x="105" y="6"/>
                  </a:lnTo>
                  <a:lnTo>
                    <a:pt x="108" y="6"/>
                  </a:lnTo>
                  <a:lnTo>
                    <a:pt x="112" y="6"/>
                  </a:lnTo>
                  <a:lnTo>
                    <a:pt x="117" y="6"/>
                  </a:lnTo>
                  <a:lnTo>
                    <a:pt x="121" y="6"/>
                  </a:lnTo>
                  <a:lnTo>
                    <a:pt x="140" y="6"/>
                  </a:lnTo>
                  <a:lnTo>
                    <a:pt x="149" y="5"/>
                  </a:lnTo>
                  <a:lnTo>
                    <a:pt x="146" y="2"/>
                  </a:lnTo>
                  <a:lnTo>
                    <a:pt x="143" y="0"/>
                  </a:lnTo>
                  <a:lnTo>
                    <a:pt x="140" y="0"/>
                  </a:lnTo>
                  <a:lnTo>
                    <a:pt x="137" y="0"/>
                  </a:lnTo>
                  <a:lnTo>
                    <a:pt x="133" y="0"/>
                  </a:lnTo>
                  <a:lnTo>
                    <a:pt x="130" y="0"/>
                  </a:lnTo>
                  <a:lnTo>
                    <a:pt x="126" y="0"/>
                  </a:lnTo>
                  <a:lnTo>
                    <a:pt x="121" y="0"/>
                  </a:lnTo>
                  <a:lnTo>
                    <a:pt x="117" y="0"/>
                  </a:lnTo>
                  <a:lnTo>
                    <a:pt x="114" y="2"/>
                  </a:lnTo>
                  <a:lnTo>
                    <a:pt x="109" y="2"/>
                  </a:lnTo>
                  <a:lnTo>
                    <a:pt x="105" y="2"/>
                  </a:lnTo>
                  <a:lnTo>
                    <a:pt x="101" y="3"/>
                  </a:lnTo>
                  <a:lnTo>
                    <a:pt x="96" y="5"/>
                  </a:lnTo>
                  <a:lnTo>
                    <a:pt x="92" y="5"/>
                  </a:lnTo>
                  <a:lnTo>
                    <a:pt x="88" y="5"/>
                  </a:lnTo>
                  <a:lnTo>
                    <a:pt x="85" y="6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73" y="7"/>
                  </a:lnTo>
                  <a:lnTo>
                    <a:pt x="70" y="7"/>
                  </a:lnTo>
                  <a:lnTo>
                    <a:pt x="71" y="6"/>
                  </a:lnTo>
                  <a:lnTo>
                    <a:pt x="71" y="6"/>
                  </a:lnTo>
                  <a:lnTo>
                    <a:pt x="74" y="5"/>
                  </a:lnTo>
                  <a:lnTo>
                    <a:pt x="77" y="3"/>
                  </a:lnTo>
                  <a:lnTo>
                    <a:pt x="82" y="3"/>
                  </a:lnTo>
                  <a:lnTo>
                    <a:pt x="76" y="3"/>
                  </a:lnTo>
                  <a:lnTo>
                    <a:pt x="71" y="3"/>
                  </a:lnTo>
                  <a:lnTo>
                    <a:pt x="68" y="5"/>
                  </a:lnTo>
                  <a:lnTo>
                    <a:pt x="64" y="6"/>
                  </a:lnTo>
                  <a:lnTo>
                    <a:pt x="60" y="6"/>
                  </a:lnTo>
                  <a:lnTo>
                    <a:pt x="57" y="7"/>
                  </a:lnTo>
                  <a:lnTo>
                    <a:pt x="54" y="7"/>
                  </a:lnTo>
                  <a:lnTo>
                    <a:pt x="49" y="10"/>
                  </a:lnTo>
                  <a:lnTo>
                    <a:pt x="44" y="12"/>
                  </a:lnTo>
                  <a:lnTo>
                    <a:pt x="38" y="16"/>
                  </a:lnTo>
                  <a:lnTo>
                    <a:pt x="32" y="18"/>
                  </a:lnTo>
                  <a:lnTo>
                    <a:pt x="29" y="21"/>
                  </a:lnTo>
                  <a:lnTo>
                    <a:pt x="23" y="24"/>
                  </a:lnTo>
                  <a:lnTo>
                    <a:pt x="20" y="26"/>
                  </a:lnTo>
                  <a:lnTo>
                    <a:pt x="16" y="29"/>
                  </a:lnTo>
                  <a:lnTo>
                    <a:pt x="14" y="32"/>
                  </a:lnTo>
                  <a:lnTo>
                    <a:pt x="11" y="37"/>
                  </a:lnTo>
                  <a:lnTo>
                    <a:pt x="8" y="41"/>
                  </a:lnTo>
                  <a:lnTo>
                    <a:pt x="7" y="44"/>
                  </a:lnTo>
                  <a:lnTo>
                    <a:pt x="6" y="48"/>
                  </a:lnTo>
                  <a:lnTo>
                    <a:pt x="6" y="51"/>
                  </a:lnTo>
                  <a:lnTo>
                    <a:pt x="7" y="54"/>
                  </a:lnTo>
                  <a:lnTo>
                    <a:pt x="8" y="59"/>
                  </a:lnTo>
                  <a:lnTo>
                    <a:pt x="13" y="63"/>
                  </a:lnTo>
                  <a:lnTo>
                    <a:pt x="17" y="66"/>
                  </a:lnTo>
                  <a:lnTo>
                    <a:pt x="23" y="69"/>
                  </a:lnTo>
                  <a:lnTo>
                    <a:pt x="29" y="73"/>
                  </a:lnTo>
                  <a:lnTo>
                    <a:pt x="36" y="76"/>
                  </a:lnTo>
                  <a:lnTo>
                    <a:pt x="30" y="75"/>
                  </a:lnTo>
                  <a:lnTo>
                    <a:pt x="25" y="72"/>
                  </a:lnTo>
                  <a:lnTo>
                    <a:pt x="20" y="69"/>
                  </a:lnTo>
                  <a:lnTo>
                    <a:pt x="16" y="67"/>
                  </a:lnTo>
                  <a:lnTo>
                    <a:pt x="10" y="63"/>
                  </a:lnTo>
                  <a:lnTo>
                    <a:pt x="6" y="59"/>
                  </a:lnTo>
                  <a:lnTo>
                    <a:pt x="4" y="53"/>
                  </a:lnTo>
                  <a:lnTo>
                    <a:pt x="4" y="47"/>
                  </a:lnTo>
                  <a:lnTo>
                    <a:pt x="6" y="43"/>
                  </a:lnTo>
                  <a:lnTo>
                    <a:pt x="7" y="37"/>
                  </a:lnTo>
                  <a:lnTo>
                    <a:pt x="11" y="31"/>
                  </a:lnTo>
                  <a:lnTo>
                    <a:pt x="14" y="26"/>
                  </a:lnTo>
                  <a:lnTo>
                    <a:pt x="19" y="22"/>
                  </a:lnTo>
                  <a:lnTo>
                    <a:pt x="25" y="18"/>
                  </a:lnTo>
                  <a:lnTo>
                    <a:pt x="29" y="15"/>
                  </a:lnTo>
                  <a:lnTo>
                    <a:pt x="35" y="12"/>
                  </a:lnTo>
                  <a:lnTo>
                    <a:pt x="38" y="10"/>
                  </a:lnTo>
                  <a:lnTo>
                    <a:pt x="42" y="9"/>
                  </a:lnTo>
                  <a:lnTo>
                    <a:pt x="39" y="9"/>
                  </a:lnTo>
                  <a:lnTo>
                    <a:pt x="35" y="10"/>
                  </a:lnTo>
                  <a:lnTo>
                    <a:pt x="30" y="13"/>
                  </a:lnTo>
                  <a:lnTo>
                    <a:pt x="26" y="16"/>
                  </a:lnTo>
                  <a:lnTo>
                    <a:pt x="23" y="18"/>
                  </a:lnTo>
                  <a:lnTo>
                    <a:pt x="20" y="21"/>
                  </a:lnTo>
                  <a:lnTo>
                    <a:pt x="14" y="24"/>
                  </a:lnTo>
                  <a:lnTo>
                    <a:pt x="10" y="28"/>
                  </a:lnTo>
                  <a:lnTo>
                    <a:pt x="6" y="32"/>
                  </a:lnTo>
                  <a:lnTo>
                    <a:pt x="3" y="37"/>
                  </a:lnTo>
                  <a:lnTo>
                    <a:pt x="1" y="40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0" y="50"/>
                  </a:lnTo>
                  <a:lnTo>
                    <a:pt x="0" y="53"/>
                  </a:lnTo>
                  <a:lnTo>
                    <a:pt x="1" y="56"/>
                  </a:lnTo>
                  <a:lnTo>
                    <a:pt x="4" y="59"/>
                  </a:lnTo>
                  <a:lnTo>
                    <a:pt x="7" y="63"/>
                  </a:lnTo>
                  <a:lnTo>
                    <a:pt x="11" y="66"/>
                  </a:lnTo>
                  <a:lnTo>
                    <a:pt x="14" y="69"/>
                  </a:lnTo>
                  <a:lnTo>
                    <a:pt x="19" y="72"/>
                  </a:lnTo>
                  <a:lnTo>
                    <a:pt x="25" y="75"/>
                  </a:lnTo>
                  <a:lnTo>
                    <a:pt x="30" y="75"/>
                  </a:lnTo>
                  <a:lnTo>
                    <a:pt x="35" y="78"/>
                  </a:lnTo>
                  <a:lnTo>
                    <a:pt x="42" y="79"/>
                  </a:lnTo>
                  <a:lnTo>
                    <a:pt x="49" y="81"/>
                  </a:lnTo>
                  <a:lnTo>
                    <a:pt x="55" y="82"/>
                  </a:lnTo>
                  <a:lnTo>
                    <a:pt x="63" y="83"/>
                  </a:lnTo>
                  <a:lnTo>
                    <a:pt x="66" y="83"/>
                  </a:lnTo>
                  <a:lnTo>
                    <a:pt x="70" y="85"/>
                  </a:lnTo>
                  <a:lnTo>
                    <a:pt x="73" y="85"/>
                  </a:lnTo>
                  <a:lnTo>
                    <a:pt x="77" y="86"/>
                  </a:lnTo>
                  <a:lnTo>
                    <a:pt x="80" y="86"/>
                  </a:lnTo>
                  <a:lnTo>
                    <a:pt x="85" y="86"/>
                  </a:lnTo>
                  <a:lnTo>
                    <a:pt x="88" y="86"/>
                  </a:lnTo>
                  <a:lnTo>
                    <a:pt x="92" y="86"/>
                  </a:lnTo>
                  <a:lnTo>
                    <a:pt x="96" y="86"/>
                  </a:lnTo>
                  <a:lnTo>
                    <a:pt x="99" y="88"/>
                  </a:lnTo>
                  <a:lnTo>
                    <a:pt x="104" y="88"/>
                  </a:lnTo>
                  <a:lnTo>
                    <a:pt x="107" y="88"/>
                  </a:lnTo>
                  <a:lnTo>
                    <a:pt x="111" y="88"/>
                  </a:lnTo>
                  <a:lnTo>
                    <a:pt x="114" y="88"/>
                  </a:lnTo>
                  <a:lnTo>
                    <a:pt x="118" y="88"/>
                  </a:lnTo>
                  <a:lnTo>
                    <a:pt x="121" y="88"/>
                  </a:lnTo>
                  <a:lnTo>
                    <a:pt x="126" y="88"/>
                  </a:lnTo>
                  <a:lnTo>
                    <a:pt x="128" y="88"/>
                  </a:lnTo>
                  <a:lnTo>
                    <a:pt x="133" y="88"/>
                  </a:lnTo>
                  <a:lnTo>
                    <a:pt x="136" y="89"/>
                  </a:lnTo>
                  <a:lnTo>
                    <a:pt x="143" y="89"/>
                  </a:lnTo>
                  <a:lnTo>
                    <a:pt x="149" y="89"/>
                  </a:lnTo>
                  <a:lnTo>
                    <a:pt x="155" y="89"/>
                  </a:lnTo>
                  <a:lnTo>
                    <a:pt x="162" y="89"/>
                  </a:lnTo>
                  <a:lnTo>
                    <a:pt x="167" y="88"/>
                  </a:lnTo>
                  <a:lnTo>
                    <a:pt x="172" y="88"/>
                  </a:lnTo>
                  <a:lnTo>
                    <a:pt x="177" y="88"/>
                  </a:lnTo>
                  <a:lnTo>
                    <a:pt x="183" y="88"/>
                  </a:lnTo>
                  <a:lnTo>
                    <a:pt x="181" y="69"/>
                  </a:lnTo>
                  <a:lnTo>
                    <a:pt x="181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7" name="Freeform 205"/>
            <p:cNvSpPr>
              <a:spLocks/>
            </p:cNvSpPr>
            <p:nvPr/>
          </p:nvSpPr>
          <p:spPr bwMode="auto">
            <a:xfrm>
              <a:off x="4598988" y="3800476"/>
              <a:ext cx="25400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6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2">
                  <a:moveTo>
                    <a:pt x="0" y="0"/>
                  </a:moveTo>
                  <a:lnTo>
                    <a:pt x="1" y="0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6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" name="Freeform 206"/>
            <p:cNvSpPr>
              <a:spLocks/>
            </p:cNvSpPr>
            <p:nvPr/>
          </p:nvSpPr>
          <p:spPr bwMode="auto">
            <a:xfrm>
              <a:off x="4727575" y="3549651"/>
              <a:ext cx="9525" cy="93663"/>
            </a:xfrm>
            <a:custGeom>
              <a:avLst/>
              <a:gdLst/>
              <a:ahLst/>
              <a:cxnLst>
                <a:cxn ang="0">
                  <a:pos x="3" y="19"/>
                </a:cxn>
                <a:cxn ang="0">
                  <a:pos x="3" y="17"/>
                </a:cxn>
                <a:cxn ang="0">
                  <a:pos x="3" y="14"/>
                </a:cxn>
                <a:cxn ang="0">
                  <a:pos x="2" y="11"/>
                </a:cxn>
                <a:cxn ang="0">
                  <a:pos x="2" y="8"/>
                </a:cxn>
                <a:cxn ang="0">
                  <a:pos x="0" y="0"/>
                </a:cxn>
                <a:cxn ang="0">
                  <a:pos x="3" y="47"/>
                </a:cxn>
                <a:cxn ang="0">
                  <a:pos x="3" y="49"/>
                </a:cxn>
                <a:cxn ang="0">
                  <a:pos x="3" y="53"/>
                </a:cxn>
                <a:cxn ang="0">
                  <a:pos x="5" y="57"/>
                </a:cxn>
                <a:cxn ang="0">
                  <a:pos x="6" y="59"/>
                </a:cxn>
                <a:cxn ang="0">
                  <a:pos x="3" y="19"/>
                </a:cxn>
                <a:cxn ang="0">
                  <a:pos x="3" y="19"/>
                </a:cxn>
              </a:cxnLst>
              <a:rect l="0" t="0" r="r" b="b"/>
              <a:pathLst>
                <a:path w="6" h="59">
                  <a:moveTo>
                    <a:pt x="3" y="19"/>
                  </a:moveTo>
                  <a:lnTo>
                    <a:pt x="3" y="17"/>
                  </a:lnTo>
                  <a:lnTo>
                    <a:pt x="3" y="14"/>
                  </a:lnTo>
                  <a:lnTo>
                    <a:pt x="2" y="11"/>
                  </a:lnTo>
                  <a:lnTo>
                    <a:pt x="2" y="8"/>
                  </a:lnTo>
                  <a:lnTo>
                    <a:pt x="0" y="0"/>
                  </a:lnTo>
                  <a:lnTo>
                    <a:pt x="3" y="47"/>
                  </a:lnTo>
                  <a:lnTo>
                    <a:pt x="3" y="49"/>
                  </a:lnTo>
                  <a:lnTo>
                    <a:pt x="3" y="53"/>
                  </a:lnTo>
                  <a:lnTo>
                    <a:pt x="5" y="57"/>
                  </a:lnTo>
                  <a:lnTo>
                    <a:pt x="6" y="59"/>
                  </a:lnTo>
                  <a:lnTo>
                    <a:pt x="3" y="19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" name="Freeform 207"/>
            <p:cNvSpPr>
              <a:spLocks/>
            </p:cNvSpPr>
            <p:nvPr/>
          </p:nvSpPr>
          <p:spPr bwMode="auto">
            <a:xfrm>
              <a:off x="4702175" y="3633788"/>
              <a:ext cx="4762" cy="30163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0" y="18"/>
                </a:cxn>
                <a:cxn ang="0">
                  <a:pos x="0" y="19"/>
                </a:cxn>
                <a:cxn ang="0">
                  <a:pos x="2" y="18"/>
                </a:cxn>
                <a:cxn ang="0">
                  <a:pos x="2" y="15"/>
                </a:cxn>
                <a:cxn ang="0">
                  <a:pos x="3" y="10"/>
                </a:cxn>
                <a:cxn ang="0">
                  <a:pos x="2" y="6"/>
                </a:cxn>
                <a:cxn ang="0">
                  <a:pos x="2" y="0"/>
                </a:cxn>
                <a:cxn ang="0">
                  <a:pos x="2" y="13"/>
                </a:cxn>
                <a:cxn ang="0">
                  <a:pos x="2" y="13"/>
                </a:cxn>
              </a:cxnLst>
              <a:rect l="0" t="0" r="r" b="b"/>
              <a:pathLst>
                <a:path w="3" h="19">
                  <a:moveTo>
                    <a:pt x="2" y="13"/>
                  </a:moveTo>
                  <a:lnTo>
                    <a:pt x="0" y="18"/>
                  </a:lnTo>
                  <a:lnTo>
                    <a:pt x="0" y="19"/>
                  </a:lnTo>
                  <a:lnTo>
                    <a:pt x="2" y="18"/>
                  </a:lnTo>
                  <a:lnTo>
                    <a:pt x="2" y="15"/>
                  </a:lnTo>
                  <a:lnTo>
                    <a:pt x="3" y="10"/>
                  </a:lnTo>
                  <a:lnTo>
                    <a:pt x="2" y="6"/>
                  </a:lnTo>
                  <a:lnTo>
                    <a:pt x="2" y="0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" name="Freeform 208"/>
            <p:cNvSpPr>
              <a:spLocks/>
            </p:cNvSpPr>
            <p:nvPr/>
          </p:nvSpPr>
          <p:spPr bwMode="auto">
            <a:xfrm>
              <a:off x="4481513" y="3789363"/>
              <a:ext cx="34925" cy="4763"/>
            </a:xfrm>
            <a:custGeom>
              <a:avLst/>
              <a:gdLst/>
              <a:ahLst/>
              <a:cxnLst>
                <a:cxn ang="0">
                  <a:pos x="22" y="3"/>
                </a:cxn>
                <a:cxn ang="0">
                  <a:pos x="21" y="2"/>
                </a:cxn>
                <a:cxn ang="0">
                  <a:pos x="18" y="3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5" y="0"/>
                </a:cxn>
                <a:cxn ang="0">
                  <a:pos x="8" y="2"/>
                </a:cxn>
                <a:cxn ang="0">
                  <a:pos x="12" y="3"/>
                </a:cxn>
                <a:cxn ang="0">
                  <a:pos x="15" y="3"/>
                </a:cxn>
                <a:cxn ang="0">
                  <a:pos x="18" y="3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2" y="3"/>
                </a:cxn>
              </a:cxnLst>
              <a:rect l="0" t="0" r="r" b="b"/>
              <a:pathLst>
                <a:path w="22" h="3">
                  <a:moveTo>
                    <a:pt x="22" y="3"/>
                  </a:moveTo>
                  <a:lnTo>
                    <a:pt x="21" y="2"/>
                  </a:lnTo>
                  <a:lnTo>
                    <a:pt x="18" y="3"/>
                  </a:lnTo>
                  <a:lnTo>
                    <a:pt x="12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8" y="2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18" y="3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" name="Freeform 209"/>
            <p:cNvSpPr>
              <a:spLocks/>
            </p:cNvSpPr>
            <p:nvPr/>
          </p:nvSpPr>
          <p:spPr bwMode="auto">
            <a:xfrm>
              <a:off x="4611688" y="3794126"/>
              <a:ext cx="85725" cy="1588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9" y="0"/>
                </a:cxn>
                <a:cxn ang="0">
                  <a:pos x="15" y="0"/>
                </a:cxn>
                <a:cxn ang="0">
                  <a:pos x="21" y="0"/>
                </a:cxn>
                <a:cxn ang="0">
                  <a:pos x="27" y="0"/>
                </a:cxn>
                <a:cxn ang="0">
                  <a:pos x="32" y="0"/>
                </a:cxn>
                <a:cxn ang="0">
                  <a:pos x="38" y="0"/>
                </a:cxn>
                <a:cxn ang="0">
                  <a:pos x="44" y="0"/>
                </a:cxn>
                <a:cxn ang="0">
                  <a:pos x="49" y="0"/>
                </a:cxn>
                <a:cxn ang="0">
                  <a:pos x="52" y="0"/>
                </a:cxn>
                <a:cxn ang="0">
                  <a:pos x="53" y="1"/>
                </a:cxn>
                <a:cxn ang="0">
                  <a:pos x="54" y="0"/>
                </a:cxn>
                <a:cxn ang="0">
                  <a:pos x="54" y="0"/>
                </a:cxn>
              </a:cxnLst>
              <a:rect l="0" t="0" r="r" b="b"/>
              <a:pathLst>
                <a:path w="54" h="1">
                  <a:moveTo>
                    <a:pt x="54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2" y="0"/>
                  </a:lnTo>
                  <a:lnTo>
                    <a:pt x="53" y="1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2" name="Freeform 210"/>
            <p:cNvSpPr>
              <a:spLocks/>
            </p:cNvSpPr>
            <p:nvPr/>
          </p:nvSpPr>
          <p:spPr bwMode="auto">
            <a:xfrm>
              <a:off x="4784725" y="3779838"/>
              <a:ext cx="65087" cy="127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" y="6"/>
                </a:cxn>
                <a:cxn ang="0">
                  <a:pos x="7" y="5"/>
                </a:cxn>
                <a:cxn ang="0">
                  <a:pos x="10" y="5"/>
                </a:cxn>
                <a:cxn ang="0">
                  <a:pos x="14" y="5"/>
                </a:cxn>
                <a:cxn ang="0">
                  <a:pos x="17" y="3"/>
                </a:cxn>
                <a:cxn ang="0">
                  <a:pos x="22" y="3"/>
                </a:cxn>
                <a:cxn ang="0">
                  <a:pos x="27" y="2"/>
                </a:cxn>
                <a:cxn ang="0">
                  <a:pos x="33" y="0"/>
                </a:cxn>
                <a:cxn ang="0">
                  <a:pos x="38" y="0"/>
                </a:cxn>
                <a:cxn ang="0">
                  <a:pos x="41" y="2"/>
                </a:cxn>
                <a:cxn ang="0">
                  <a:pos x="36" y="3"/>
                </a:cxn>
                <a:cxn ang="0">
                  <a:pos x="30" y="5"/>
                </a:cxn>
                <a:cxn ang="0">
                  <a:pos x="26" y="5"/>
                </a:cxn>
                <a:cxn ang="0">
                  <a:pos x="20" y="6"/>
                </a:cxn>
                <a:cxn ang="0">
                  <a:pos x="14" y="6"/>
                </a:cxn>
                <a:cxn ang="0">
                  <a:pos x="10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41" h="8">
                  <a:moveTo>
                    <a:pt x="0" y="8"/>
                  </a:moveTo>
                  <a:lnTo>
                    <a:pt x="2" y="6"/>
                  </a:lnTo>
                  <a:lnTo>
                    <a:pt x="7" y="5"/>
                  </a:lnTo>
                  <a:lnTo>
                    <a:pt x="10" y="5"/>
                  </a:lnTo>
                  <a:lnTo>
                    <a:pt x="14" y="5"/>
                  </a:lnTo>
                  <a:lnTo>
                    <a:pt x="17" y="3"/>
                  </a:lnTo>
                  <a:lnTo>
                    <a:pt x="22" y="3"/>
                  </a:lnTo>
                  <a:lnTo>
                    <a:pt x="27" y="2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1" y="2"/>
                  </a:lnTo>
                  <a:lnTo>
                    <a:pt x="36" y="3"/>
                  </a:lnTo>
                  <a:lnTo>
                    <a:pt x="30" y="5"/>
                  </a:lnTo>
                  <a:lnTo>
                    <a:pt x="26" y="5"/>
                  </a:lnTo>
                  <a:lnTo>
                    <a:pt x="20" y="6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3" name="Freeform 211"/>
            <p:cNvSpPr>
              <a:spLocks/>
            </p:cNvSpPr>
            <p:nvPr/>
          </p:nvSpPr>
          <p:spPr bwMode="auto">
            <a:xfrm>
              <a:off x="4716463" y="3819526"/>
              <a:ext cx="33337" cy="3175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10" y="2"/>
                </a:cxn>
                <a:cxn ang="0">
                  <a:pos x="15" y="2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5" y="2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21" h="2">
                  <a:moveTo>
                    <a:pt x="7" y="2"/>
                  </a:moveTo>
                  <a:lnTo>
                    <a:pt x="10" y="2"/>
                  </a:lnTo>
                  <a:lnTo>
                    <a:pt x="15" y="2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2"/>
                  </a:lnTo>
                  <a:lnTo>
                    <a:pt x="5" y="2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4" name="Freeform 212"/>
            <p:cNvSpPr>
              <a:spLocks/>
            </p:cNvSpPr>
            <p:nvPr/>
          </p:nvSpPr>
          <p:spPr bwMode="auto">
            <a:xfrm>
              <a:off x="4471988" y="3532188"/>
              <a:ext cx="34925" cy="6350"/>
            </a:xfrm>
            <a:custGeom>
              <a:avLst/>
              <a:gdLst/>
              <a:ahLst/>
              <a:cxnLst>
                <a:cxn ang="0">
                  <a:pos x="22" y="3"/>
                </a:cxn>
                <a:cxn ang="0">
                  <a:pos x="21" y="3"/>
                </a:cxn>
                <a:cxn ang="0">
                  <a:pos x="17" y="3"/>
                </a:cxn>
                <a:cxn ang="0">
                  <a:pos x="12" y="1"/>
                </a:cxn>
                <a:cxn ang="0">
                  <a:pos x="8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8" y="1"/>
                </a:cxn>
                <a:cxn ang="0">
                  <a:pos x="12" y="3"/>
                </a:cxn>
                <a:cxn ang="0">
                  <a:pos x="15" y="3"/>
                </a:cxn>
                <a:cxn ang="0">
                  <a:pos x="20" y="4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2" y="3"/>
                </a:cxn>
              </a:cxnLst>
              <a:rect l="0" t="0" r="r" b="b"/>
              <a:pathLst>
                <a:path w="22" h="4">
                  <a:moveTo>
                    <a:pt x="22" y="3"/>
                  </a:moveTo>
                  <a:lnTo>
                    <a:pt x="21" y="3"/>
                  </a:lnTo>
                  <a:lnTo>
                    <a:pt x="17" y="3"/>
                  </a:lnTo>
                  <a:lnTo>
                    <a:pt x="12" y="1"/>
                  </a:lnTo>
                  <a:lnTo>
                    <a:pt x="8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8" y="1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20" y="4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5" name="Freeform 213"/>
            <p:cNvSpPr>
              <a:spLocks/>
            </p:cNvSpPr>
            <p:nvPr/>
          </p:nvSpPr>
          <p:spPr bwMode="auto">
            <a:xfrm>
              <a:off x="4602163" y="3536951"/>
              <a:ext cx="87312" cy="1588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4" y="0"/>
                </a:cxn>
                <a:cxn ang="0">
                  <a:pos x="19" y="0"/>
                </a:cxn>
                <a:cxn ang="0">
                  <a:pos x="27" y="0"/>
                </a:cxn>
                <a:cxn ang="0">
                  <a:pos x="31" y="0"/>
                </a:cxn>
                <a:cxn ang="0">
                  <a:pos x="38" y="0"/>
                </a:cxn>
                <a:cxn ang="0">
                  <a:pos x="43" y="0"/>
                </a:cxn>
                <a:cxn ang="0">
                  <a:pos x="47" y="0"/>
                </a:cxn>
                <a:cxn ang="0">
                  <a:pos x="50" y="0"/>
                </a:cxn>
                <a:cxn ang="0">
                  <a:pos x="53" y="0"/>
                </a:cxn>
                <a:cxn ang="0">
                  <a:pos x="55" y="0"/>
                </a:cxn>
                <a:cxn ang="0">
                  <a:pos x="55" y="0"/>
                </a:cxn>
              </a:cxnLst>
              <a:rect l="0" t="0" r="r" b="b"/>
              <a:pathLst>
                <a:path w="55">
                  <a:moveTo>
                    <a:pt x="55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6" name="Freeform 214"/>
            <p:cNvSpPr>
              <a:spLocks/>
            </p:cNvSpPr>
            <p:nvPr/>
          </p:nvSpPr>
          <p:spPr bwMode="auto">
            <a:xfrm>
              <a:off x="4772025" y="3524251"/>
              <a:ext cx="68262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5" y="6"/>
                </a:cxn>
                <a:cxn ang="0">
                  <a:pos x="9" y="5"/>
                </a:cxn>
                <a:cxn ang="0">
                  <a:pos x="12" y="3"/>
                </a:cxn>
                <a:cxn ang="0">
                  <a:pos x="15" y="3"/>
                </a:cxn>
                <a:cxn ang="0">
                  <a:pos x="19" y="2"/>
                </a:cxn>
                <a:cxn ang="0">
                  <a:pos x="24" y="2"/>
                </a:cxn>
                <a:cxn ang="0">
                  <a:pos x="30" y="0"/>
                </a:cxn>
                <a:cxn ang="0">
                  <a:pos x="35" y="0"/>
                </a:cxn>
                <a:cxn ang="0">
                  <a:pos x="40" y="0"/>
                </a:cxn>
                <a:cxn ang="0">
                  <a:pos x="43" y="2"/>
                </a:cxn>
                <a:cxn ang="0">
                  <a:pos x="38" y="2"/>
                </a:cxn>
                <a:cxn ang="0">
                  <a:pos x="32" y="3"/>
                </a:cxn>
                <a:cxn ang="0">
                  <a:pos x="28" y="3"/>
                </a:cxn>
                <a:cxn ang="0">
                  <a:pos x="22" y="5"/>
                </a:cxn>
                <a:cxn ang="0">
                  <a:pos x="16" y="6"/>
                </a:cxn>
                <a:cxn ang="0">
                  <a:pos x="12" y="6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3" h="6">
                  <a:moveTo>
                    <a:pt x="0" y="6"/>
                  </a:moveTo>
                  <a:lnTo>
                    <a:pt x="5" y="6"/>
                  </a:lnTo>
                  <a:lnTo>
                    <a:pt x="9" y="5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19" y="2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3" y="2"/>
                  </a:lnTo>
                  <a:lnTo>
                    <a:pt x="38" y="2"/>
                  </a:lnTo>
                  <a:lnTo>
                    <a:pt x="32" y="3"/>
                  </a:lnTo>
                  <a:lnTo>
                    <a:pt x="28" y="3"/>
                  </a:lnTo>
                  <a:lnTo>
                    <a:pt x="22" y="5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7" name="Freeform 215"/>
            <p:cNvSpPr>
              <a:spLocks/>
            </p:cNvSpPr>
            <p:nvPr/>
          </p:nvSpPr>
          <p:spPr bwMode="auto">
            <a:xfrm>
              <a:off x="4792663" y="3552826"/>
              <a:ext cx="22225" cy="476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8" y="3"/>
                </a:cxn>
                <a:cxn ang="0">
                  <a:pos x="0" y="3"/>
                </a:cxn>
                <a:cxn ang="0">
                  <a:pos x="3" y="1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4" h="3">
                  <a:moveTo>
                    <a:pt x="14" y="0"/>
                  </a:moveTo>
                  <a:lnTo>
                    <a:pt x="8" y="3"/>
                  </a:lnTo>
                  <a:lnTo>
                    <a:pt x="0" y="3"/>
                  </a:lnTo>
                  <a:lnTo>
                    <a:pt x="3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8" name="Freeform 216"/>
            <p:cNvSpPr>
              <a:spLocks/>
            </p:cNvSpPr>
            <p:nvPr/>
          </p:nvSpPr>
          <p:spPr bwMode="auto">
            <a:xfrm>
              <a:off x="4465638" y="3709988"/>
              <a:ext cx="34925" cy="7938"/>
            </a:xfrm>
            <a:custGeom>
              <a:avLst/>
              <a:gdLst/>
              <a:ahLst/>
              <a:cxnLst>
                <a:cxn ang="0">
                  <a:pos x="22" y="5"/>
                </a:cxn>
                <a:cxn ang="0">
                  <a:pos x="21" y="3"/>
                </a:cxn>
                <a:cxn ang="0">
                  <a:pos x="18" y="3"/>
                </a:cxn>
                <a:cxn ang="0">
                  <a:pos x="12" y="2"/>
                </a:cxn>
                <a:cxn ang="0">
                  <a:pos x="9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7" y="2"/>
                </a:cxn>
                <a:cxn ang="0">
                  <a:pos x="12" y="3"/>
                </a:cxn>
                <a:cxn ang="0">
                  <a:pos x="15" y="5"/>
                </a:cxn>
                <a:cxn ang="0">
                  <a:pos x="18" y="5"/>
                </a:cxn>
                <a:cxn ang="0">
                  <a:pos x="21" y="5"/>
                </a:cxn>
                <a:cxn ang="0">
                  <a:pos x="22" y="5"/>
                </a:cxn>
                <a:cxn ang="0">
                  <a:pos x="22" y="5"/>
                </a:cxn>
              </a:cxnLst>
              <a:rect l="0" t="0" r="r" b="b"/>
              <a:pathLst>
                <a:path w="22" h="5">
                  <a:moveTo>
                    <a:pt x="22" y="5"/>
                  </a:moveTo>
                  <a:lnTo>
                    <a:pt x="21" y="3"/>
                  </a:lnTo>
                  <a:lnTo>
                    <a:pt x="18" y="3"/>
                  </a:lnTo>
                  <a:lnTo>
                    <a:pt x="12" y="2"/>
                  </a:lnTo>
                  <a:lnTo>
                    <a:pt x="9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2"/>
                  </a:lnTo>
                  <a:lnTo>
                    <a:pt x="7" y="2"/>
                  </a:lnTo>
                  <a:lnTo>
                    <a:pt x="12" y="3"/>
                  </a:lnTo>
                  <a:lnTo>
                    <a:pt x="15" y="5"/>
                  </a:lnTo>
                  <a:lnTo>
                    <a:pt x="18" y="5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9" name="Freeform 217"/>
            <p:cNvSpPr>
              <a:spLocks/>
            </p:cNvSpPr>
            <p:nvPr/>
          </p:nvSpPr>
          <p:spPr bwMode="auto">
            <a:xfrm>
              <a:off x="4595813" y="3713163"/>
              <a:ext cx="85725" cy="4763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18" y="1"/>
                </a:cxn>
                <a:cxn ang="0">
                  <a:pos x="12" y="1"/>
                </a:cxn>
                <a:cxn ang="0">
                  <a:pos x="9" y="1"/>
                </a:cxn>
                <a:cxn ang="0">
                  <a:pos x="6" y="1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9" y="1"/>
                </a:cxn>
                <a:cxn ang="0">
                  <a:pos x="15" y="1"/>
                </a:cxn>
                <a:cxn ang="0">
                  <a:pos x="21" y="1"/>
                </a:cxn>
                <a:cxn ang="0">
                  <a:pos x="26" y="1"/>
                </a:cxn>
                <a:cxn ang="0">
                  <a:pos x="32" y="1"/>
                </a:cxn>
                <a:cxn ang="0">
                  <a:pos x="40" y="1"/>
                </a:cxn>
                <a:cxn ang="0">
                  <a:pos x="44" y="1"/>
                </a:cxn>
                <a:cxn ang="0">
                  <a:pos x="48" y="1"/>
                </a:cxn>
                <a:cxn ang="0">
                  <a:pos x="51" y="1"/>
                </a:cxn>
                <a:cxn ang="0">
                  <a:pos x="54" y="3"/>
                </a:cxn>
                <a:cxn ang="0">
                  <a:pos x="54" y="0"/>
                </a:cxn>
                <a:cxn ang="0">
                  <a:pos x="54" y="0"/>
                </a:cxn>
              </a:cxnLst>
              <a:rect l="0" t="0" r="r" b="b"/>
              <a:pathLst>
                <a:path w="54" h="3">
                  <a:moveTo>
                    <a:pt x="54" y="0"/>
                  </a:moveTo>
                  <a:lnTo>
                    <a:pt x="18" y="1"/>
                  </a:lnTo>
                  <a:lnTo>
                    <a:pt x="12" y="1"/>
                  </a:lnTo>
                  <a:lnTo>
                    <a:pt x="9" y="1"/>
                  </a:lnTo>
                  <a:lnTo>
                    <a:pt x="6" y="1"/>
                  </a:lnTo>
                  <a:lnTo>
                    <a:pt x="3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4" y="1"/>
                  </a:lnTo>
                  <a:lnTo>
                    <a:pt x="9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26" y="1"/>
                  </a:lnTo>
                  <a:lnTo>
                    <a:pt x="32" y="1"/>
                  </a:lnTo>
                  <a:lnTo>
                    <a:pt x="40" y="1"/>
                  </a:lnTo>
                  <a:lnTo>
                    <a:pt x="44" y="1"/>
                  </a:lnTo>
                  <a:lnTo>
                    <a:pt x="48" y="1"/>
                  </a:lnTo>
                  <a:lnTo>
                    <a:pt x="51" y="1"/>
                  </a:lnTo>
                  <a:lnTo>
                    <a:pt x="54" y="3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0" name="Freeform 218"/>
            <p:cNvSpPr>
              <a:spLocks/>
            </p:cNvSpPr>
            <p:nvPr/>
          </p:nvSpPr>
          <p:spPr bwMode="auto">
            <a:xfrm>
              <a:off x="4767263" y="3703638"/>
              <a:ext cx="65087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" y="6"/>
                </a:cxn>
                <a:cxn ang="0">
                  <a:pos x="9" y="4"/>
                </a:cxn>
                <a:cxn ang="0">
                  <a:pos x="12" y="4"/>
                </a:cxn>
                <a:cxn ang="0">
                  <a:pos x="15" y="4"/>
                </a:cxn>
                <a:cxn ang="0">
                  <a:pos x="18" y="3"/>
                </a:cxn>
                <a:cxn ang="0">
                  <a:pos x="22" y="3"/>
                </a:cxn>
                <a:cxn ang="0">
                  <a:pos x="28" y="1"/>
                </a:cxn>
                <a:cxn ang="0">
                  <a:pos x="34" y="0"/>
                </a:cxn>
                <a:cxn ang="0">
                  <a:pos x="38" y="0"/>
                </a:cxn>
                <a:cxn ang="0">
                  <a:pos x="41" y="1"/>
                </a:cxn>
                <a:cxn ang="0">
                  <a:pos x="37" y="1"/>
                </a:cxn>
                <a:cxn ang="0">
                  <a:pos x="31" y="3"/>
                </a:cxn>
                <a:cxn ang="0">
                  <a:pos x="27" y="4"/>
                </a:cxn>
                <a:cxn ang="0">
                  <a:pos x="21" y="6"/>
                </a:cxn>
                <a:cxn ang="0">
                  <a:pos x="15" y="6"/>
                </a:cxn>
                <a:cxn ang="0">
                  <a:pos x="11" y="6"/>
                </a:cxn>
                <a:cxn ang="0">
                  <a:pos x="5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1" h="6">
                  <a:moveTo>
                    <a:pt x="0" y="6"/>
                  </a:moveTo>
                  <a:lnTo>
                    <a:pt x="3" y="6"/>
                  </a:lnTo>
                  <a:lnTo>
                    <a:pt x="9" y="4"/>
                  </a:lnTo>
                  <a:lnTo>
                    <a:pt x="12" y="4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22" y="3"/>
                  </a:lnTo>
                  <a:lnTo>
                    <a:pt x="28" y="1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1" y="1"/>
                  </a:lnTo>
                  <a:lnTo>
                    <a:pt x="37" y="1"/>
                  </a:lnTo>
                  <a:lnTo>
                    <a:pt x="31" y="3"/>
                  </a:lnTo>
                  <a:lnTo>
                    <a:pt x="27" y="4"/>
                  </a:lnTo>
                  <a:lnTo>
                    <a:pt x="21" y="6"/>
                  </a:lnTo>
                  <a:lnTo>
                    <a:pt x="15" y="6"/>
                  </a:lnTo>
                  <a:lnTo>
                    <a:pt x="11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1" name="Freeform 219"/>
            <p:cNvSpPr>
              <a:spLocks/>
            </p:cNvSpPr>
            <p:nvPr/>
          </p:nvSpPr>
          <p:spPr bwMode="auto">
            <a:xfrm>
              <a:off x="4702175" y="3743326"/>
              <a:ext cx="30162" cy="158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9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15" y="0"/>
                </a:cxn>
                <a:cxn ang="0">
                  <a:pos x="11" y="0"/>
                </a:cxn>
                <a:cxn ang="0">
                  <a:pos x="6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9">
                  <a:moveTo>
                    <a:pt x="6" y="0"/>
                  </a:moveTo>
                  <a:lnTo>
                    <a:pt x="9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2" name="Freeform 220"/>
            <p:cNvSpPr>
              <a:spLocks/>
            </p:cNvSpPr>
            <p:nvPr/>
          </p:nvSpPr>
          <p:spPr bwMode="auto">
            <a:xfrm>
              <a:off x="4787900" y="3733801"/>
              <a:ext cx="22225" cy="476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9" y="1"/>
                </a:cxn>
                <a:cxn ang="0">
                  <a:pos x="5" y="3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6" y="0"/>
                </a:cxn>
                <a:cxn ang="0">
                  <a:pos x="11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4" h="3">
                  <a:moveTo>
                    <a:pt x="14" y="0"/>
                  </a:moveTo>
                  <a:lnTo>
                    <a:pt x="9" y="1"/>
                  </a:lnTo>
                  <a:lnTo>
                    <a:pt x="5" y="3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3" name="Freeform 221"/>
            <p:cNvSpPr>
              <a:spLocks/>
            </p:cNvSpPr>
            <p:nvPr/>
          </p:nvSpPr>
          <p:spPr bwMode="auto">
            <a:xfrm>
              <a:off x="4465638" y="3459163"/>
              <a:ext cx="34925" cy="4763"/>
            </a:xfrm>
            <a:custGeom>
              <a:avLst/>
              <a:gdLst/>
              <a:ahLst/>
              <a:cxnLst>
                <a:cxn ang="0">
                  <a:pos x="22" y="3"/>
                </a:cxn>
                <a:cxn ang="0">
                  <a:pos x="21" y="3"/>
                </a:cxn>
                <a:cxn ang="0">
                  <a:pos x="18" y="3"/>
                </a:cxn>
                <a:cxn ang="0">
                  <a:pos x="12" y="2"/>
                </a:cxn>
                <a:cxn ang="0">
                  <a:pos x="9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7" y="2"/>
                </a:cxn>
                <a:cxn ang="0">
                  <a:pos x="12" y="3"/>
                </a:cxn>
                <a:cxn ang="0">
                  <a:pos x="15" y="3"/>
                </a:cxn>
                <a:cxn ang="0">
                  <a:pos x="18" y="3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2" y="3"/>
                </a:cxn>
              </a:cxnLst>
              <a:rect l="0" t="0" r="r" b="b"/>
              <a:pathLst>
                <a:path w="22" h="3">
                  <a:moveTo>
                    <a:pt x="22" y="3"/>
                  </a:moveTo>
                  <a:lnTo>
                    <a:pt x="21" y="3"/>
                  </a:lnTo>
                  <a:lnTo>
                    <a:pt x="18" y="3"/>
                  </a:lnTo>
                  <a:lnTo>
                    <a:pt x="12" y="2"/>
                  </a:lnTo>
                  <a:lnTo>
                    <a:pt x="9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7" y="2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18" y="3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4" name="Freeform 222"/>
            <p:cNvSpPr>
              <a:spLocks/>
            </p:cNvSpPr>
            <p:nvPr/>
          </p:nvSpPr>
          <p:spPr bwMode="auto">
            <a:xfrm>
              <a:off x="4595813" y="3462338"/>
              <a:ext cx="85725" cy="1588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18" y="1"/>
                </a:cxn>
                <a:cxn ang="0">
                  <a:pos x="12" y="1"/>
                </a:cxn>
                <a:cxn ang="0">
                  <a:pos x="9" y="1"/>
                </a:cxn>
                <a:cxn ang="0">
                  <a:pos x="6" y="1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9" y="1"/>
                </a:cxn>
                <a:cxn ang="0">
                  <a:pos x="15" y="1"/>
                </a:cxn>
                <a:cxn ang="0">
                  <a:pos x="21" y="1"/>
                </a:cxn>
                <a:cxn ang="0">
                  <a:pos x="26" y="1"/>
                </a:cxn>
                <a:cxn ang="0">
                  <a:pos x="32" y="1"/>
                </a:cxn>
                <a:cxn ang="0">
                  <a:pos x="40" y="1"/>
                </a:cxn>
                <a:cxn ang="0">
                  <a:pos x="44" y="1"/>
                </a:cxn>
                <a:cxn ang="0">
                  <a:pos x="48" y="1"/>
                </a:cxn>
                <a:cxn ang="0">
                  <a:pos x="51" y="1"/>
                </a:cxn>
                <a:cxn ang="0">
                  <a:pos x="54" y="1"/>
                </a:cxn>
                <a:cxn ang="0">
                  <a:pos x="54" y="0"/>
                </a:cxn>
                <a:cxn ang="0">
                  <a:pos x="54" y="0"/>
                </a:cxn>
              </a:cxnLst>
              <a:rect l="0" t="0" r="r" b="b"/>
              <a:pathLst>
                <a:path w="54" h="1">
                  <a:moveTo>
                    <a:pt x="54" y="0"/>
                  </a:moveTo>
                  <a:lnTo>
                    <a:pt x="18" y="1"/>
                  </a:lnTo>
                  <a:lnTo>
                    <a:pt x="12" y="1"/>
                  </a:lnTo>
                  <a:lnTo>
                    <a:pt x="9" y="1"/>
                  </a:lnTo>
                  <a:lnTo>
                    <a:pt x="6" y="1"/>
                  </a:lnTo>
                  <a:lnTo>
                    <a:pt x="3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4" y="1"/>
                  </a:lnTo>
                  <a:lnTo>
                    <a:pt x="9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26" y="1"/>
                  </a:lnTo>
                  <a:lnTo>
                    <a:pt x="32" y="1"/>
                  </a:lnTo>
                  <a:lnTo>
                    <a:pt x="40" y="1"/>
                  </a:lnTo>
                  <a:lnTo>
                    <a:pt x="44" y="1"/>
                  </a:lnTo>
                  <a:lnTo>
                    <a:pt x="48" y="1"/>
                  </a:lnTo>
                  <a:lnTo>
                    <a:pt x="51" y="1"/>
                  </a:lnTo>
                  <a:lnTo>
                    <a:pt x="54" y="1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5" name="Freeform 223"/>
            <p:cNvSpPr>
              <a:spLocks/>
            </p:cNvSpPr>
            <p:nvPr/>
          </p:nvSpPr>
          <p:spPr bwMode="auto">
            <a:xfrm>
              <a:off x="4767263" y="3452813"/>
              <a:ext cx="65087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" y="6"/>
                </a:cxn>
                <a:cxn ang="0">
                  <a:pos x="9" y="4"/>
                </a:cxn>
                <a:cxn ang="0">
                  <a:pos x="12" y="3"/>
                </a:cxn>
                <a:cxn ang="0">
                  <a:pos x="15" y="3"/>
                </a:cxn>
                <a:cxn ang="0">
                  <a:pos x="18" y="3"/>
                </a:cxn>
                <a:cxn ang="0">
                  <a:pos x="22" y="3"/>
                </a:cxn>
                <a:cxn ang="0">
                  <a:pos x="28" y="0"/>
                </a:cxn>
                <a:cxn ang="0">
                  <a:pos x="34" y="0"/>
                </a:cxn>
                <a:cxn ang="0">
                  <a:pos x="38" y="0"/>
                </a:cxn>
                <a:cxn ang="0">
                  <a:pos x="41" y="0"/>
                </a:cxn>
                <a:cxn ang="0">
                  <a:pos x="37" y="2"/>
                </a:cxn>
                <a:cxn ang="0">
                  <a:pos x="31" y="3"/>
                </a:cxn>
                <a:cxn ang="0">
                  <a:pos x="27" y="3"/>
                </a:cxn>
                <a:cxn ang="0">
                  <a:pos x="21" y="4"/>
                </a:cxn>
                <a:cxn ang="0">
                  <a:pos x="15" y="4"/>
                </a:cxn>
                <a:cxn ang="0">
                  <a:pos x="11" y="6"/>
                </a:cxn>
                <a:cxn ang="0">
                  <a:pos x="5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1" h="6">
                  <a:moveTo>
                    <a:pt x="0" y="6"/>
                  </a:moveTo>
                  <a:lnTo>
                    <a:pt x="3" y="6"/>
                  </a:lnTo>
                  <a:lnTo>
                    <a:pt x="9" y="4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18" y="3"/>
                  </a:lnTo>
                  <a:lnTo>
                    <a:pt x="22" y="3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37" y="2"/>
                  </a:lnTo>
                  <a:lnTo>
                    <a:pt x="31" y="3"/>
                  </a:lnTo>
                  <a:lnTo>
                    <a:pt x="27" y="3"/>
                  </a:lnTo>
                  <a:lnTo>
                    <a:pt x="21" y="4"/>
                  </a:lnTo>
                  <a:lnTo>
                    <a:pt x="15" y="4"/>
                  </a:lnTo>
                  <a:lnTo>
                    <a:pt x="11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6" name="Freeform 224"/>
            <p:cNvSpPr>
              <a:spLocks/>
            </p:cNvSpPr>
            <p:nvPr/>
          </p:nvSpPr>
          <p:spPr bwMode="auto">
            <a:xfrm>
              <a:off x="4702175" y="3487738"/>
              <a:ext cx="30162" cy="1588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9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9" y="1"/>
                </a:cxn>
                <a:cxn ang="0">
                  <a:pos x="15" y="0"/>
                </a:cxn>
                <a:cxn ang="0">
                  <a:pos x="11" y="0"/>
                </a:cxn>
                <a:cxn ang="0">
                  <a:pos x="6" y="0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6" y="1"/>
                </a:cxn>
                <a:cxn ang="0">
                  <a:pos x="6" y="1"/>
                </a:cxn>
              </a:cxnLst>
              <a:rect l="0" t="0" r="r" b="b"/>
              <a:pathLst>
                <a:path w="19" h="1">
                  <a:moveTo>
                    <a:pt x="6" y="1"/>
                  </a:moveTo>
                  <a:lnTo>
                    <a:pt x="9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9" y="1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6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7" name="Freeform 225"/>
            <p:cNvSpPr>
              <a:spLocks/>
            </p:cNvSpPr>
            <p:nvPr/>
          </p:nvSpPr>
          <p:spPr bwMode="auto">
            <a:xfrm>
              <a:off x="4787900" y="3481388"/>
              <a:ext cx="22225" cy="158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9" y="0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6" y="0"/>
                </a:cxn>
                <a:cxn ang="0">
                  <a:pos x="11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9" y="0"/>
                  </a:lnTo>
                  <a:lnTo>
                    <a:pt x="5" y="1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8" name="Freeform 226"/>
            <p:cNvSpPr>
              <a:spLocks/>
            </p:cNvSpPr>
            <p:nvPr/>
          </p:nvSpPr>
          <p:spPr bwMode="auto">
            <a:xfrm>
              <a:off x="4852988" y="3624263"/>
              <a:ext cx="4762" cy="30163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2" y="6"/>
                </a:cxn>
                <a:cxn ang="0">
                  <a:pos x="2" y="10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0" y="19"/>
                </a:cxn>
                <a:cxn ang="0">
                  <a:pos x="2" y="15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3" h="19">
                  <a:moveTo>
                    <a:pt x="3" y="3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2" y="6"/>
                  </a:lnTo>
                  <a:lnTo>
                    <a:pt x="2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2" y="12"/>
                  </a:lnTo>
                  <a:lnTo>
                    <a:pt x="2" y="6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9" name="Freeform 227"/>
            <p:cNvSpPr>
              <a:spLocks/>
            </p:cNvSpPr>
            <p:nvPr/>
          </p:nvSpPr>
          <p:spPr bwMode="auto">
            <a:xfrm>
              <a:off x="4883150" y="3533776"/>
              <a:ext cx="9525" cy="100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47"/>
                </a:cxn>
                <a:cxn ang="0">
                  <a:pos x="3" y="50"/>
                </a:cxn>
                <a:cxn ang="0">
                  <a:pos x="2" y="53"/>
                </a:cxn>
                <a:cxn ang="0">
                  <a:pos x="3" y="57"/>
                </a:cxn>
                <a:cxn ang="0">
                  <a:pos x="3" y="62"/>
                </a:cxn>
                <a:cxn ang="0">
                  <a:pos x="5" y="63"/>
                </a:cxn>
                <a:cxn ang="0">
                  <a:pos x="5" y="62"/>
                </a:cxn>
                <a:cxn ang="0">
                  <a:pos x="6" y="60"/>
                </a:cxn>
                <a:cxn ang="0">
                  <a:pos x="6" y="57"/>
                </a:cxn>
                <a:cxn ang="0">
                  <a:pos x="6" y="54"/>
                </a:cxn>
                <a:cxn ang="0">
                  <a:pos x="6" y="48"/>
                </a:cxn>
                <a:cxn ang="0">
                  <a:pos x="5" y="44"/>
                </a:cxn>
                <a:cxn ang="0">
                  <a:pos x="5" y="38"/>
                </a:cxn>
                <a:cxn ang="0">
                  <a:pos x="5" y="34"/>
                </a:cxn>
                <a:cxn ang="0">
                  <a:pos x="3" y="27"/>
                </a:cxn>
                <a:cxn ang="0">
                  <a:pos x="2" y="21"/>
                </a:cxn>
                <a:cxn ang="0">
                  <a:pos x="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3">
                  <a:moveTo>
                    <a:pt x="0" y="0"/>
                  </a:moveTo>
                  <a:lnTo>
                    <a:pt x="3" y="47"/>
                  </a:lnTo>
                  <a:lnTo>
                    <a:pt x="3" y="50"/>
                  </a:lnTo>
                  <a:lnTo>
                    <a:pt x="2" y="53"/>
                  </a:lnTo>
                  <a:lnTo>
                    <a:pt x="3" y="57"/>
                  </a:lnTo>
                  <a:lnTo>
                    <a:pt x="3" y="62"/>
                  </a:lnTo>
                  <a:lnTo>
                    <a:pt x="5" y="63"/>
                  </a:lnTo>
                  <a:lnTo>
                    <a:pt x="5" y="62"/>
                  </a:lnTo>
                  <a:lnTo>
                    <a:pt x="6" y="60"/>
                  </a:lnTo>
                  <a:lnTo>
                    <a:pt x="6" y="57"/>
                  </a:lnTo>
                  <a:lnTo>
                    <a:pt x="6" y="54"/>
                  </a:lnTo>
                  <a:lnTo>
                    <a:pt x="6" y="48"/>
                  </a:lnTo>
                  <a:lnTo>
                    <a:pt x="5" y="44"/>
                  </a:lnTo>
                  <a:lnTo>
                    <a:pt x="5" y="38"/>
                  </a:lnTo>
                  <a:lnTo>
                    <a:pt x="5" y="34"/>
                  </a:lnTo>
                  <a:lnTo>
                    <a:pt x="3" y="27"/>
                  </a:lnTo>
                  <a:lnTo>
                    <a:pt x="2" y="21"/>
                  </a:lnTo>
                  <a:lnTo>
                    <a:pt x="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0" name="Freeform 228"/>
            <p:cNvSpPr>
              <a:spLocks/>
            </p:cNvSpPr>
            <p:nvPr/>
          </p:nvSpPr>
          <p:spPr bwMode="auto">
            <a:xfrm>
              <a:off x="4826000" y="3387726"/>
              <a:ext cx="15875" cy="30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3"/>
                </a:cxn>
                <a:cxn ang="0">
                  <a:pos x="4" y="9"/>
                </a:cxn>
                <a:cxn ang="0">
                  <a:pos x="6" y="12"/>
                </a:cxn>
                <a:cxn ang="0">
                  <a:pos x="7" y="15"/>
                </a:cxn>
                <a:cxn ang="0">
                  <a:pos x="9" y="18"/>
                </a:cxn>
                <a:cxn ang="0">
                  <a:pos x="10" y="19"/>
                </a:cxn>
                <a:cxn ang="0">
                  <a:pos x="10" y="19"/>
                </a:cxn>
                <a:cxn ang="0">
                  <a:pos x="9" y="15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19">
                  <a:moveTo>
                    <a:pt x="0" y="0"/>
                  </a:moveTo>
                  <a:lnTo>
                    <a:pt x="1" y="3"/>
                  </a:lnTo>
                  <a:lnTo>
                    <a:pt x="4" y="9"/>
                  </a:lnTo>
                  <a:lnTo>
                    <a:pt x="6" y="12"/>
                  </a:lnTo>
                  <a:lnTo>
                    <a:pt x="7" y="15"/>
                  </a:lnTo>
                  <a:lnTo>
                    <a:pt x="9" y="18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15"/>
                  </a:lnTo>
                  <a:lnTo>
                    <a:pt x="6" y="10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1" name="Freeform 229"/>
            <p:cNvSpPr>
              <a:spLocks/>
            </p:cNvSpPr>
            <p:nvPr/>
          </p:nvSpPr>
          <p:spPr bwMode="auto">
            <a:xfrm>
              <a:off x="4572000" y="3717926"/>
              <a:ext cx="4762" cy="17463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2" y="6"/>
                </a:cxn>
                <a:cxn ang="0">
                  <a:pos x="2" y="10"/>
                </a:cxn>
                <a:cxn ang="0">
                  <a:pos x="3" y="11"/>
                </a:cxn>
                <a:cxn ang="0">
                  <a:pos x="3" y="11"/>
                </a:cxn>
              </a:cxnLst>
              <a:rect l="0" t="0" r="r" b="b"/>
              <a:pathLst>
                <a:path w="3" h="11">
                  <a:moveTo>
                    <a:pt x="3" y="11"/>
                  </a:moveTo>
                  <a:lnTo>
                    <a:pt x="2" y="6"/>
                  </a:lnTo>
                  <a:lnTo>
                    <a:pt x="0" y="0"/>
                  </a:lnTo>
                  <a:lnTo>
                    <a:pt x="0" y="3"/>
                  </a:lnTo>
                  <a:lnTo>
                    <a:pt x="2" y="6"/>
                  </a:lnTo>
                  <a:lnTo>
                    <a:pt x="2" y="10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2" name="Freeform 230"/>
            <p:cNvSpPr>
              <a:spLocks/>
            </p:cNvSpPr>
            <p:nvPr/>
          </p:nvSpPr>
          <p:spPr bwMode="auto">
            <a:xfrm>
              <a:off x="4556125" y="3624263"/>
              <a:ext cx="7937" cy="30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0"/>
                </a:cxn>
                <a:cxn ang="0">
                  <a:pos x="3" y="15"/>
                </a:cxn>
                <a:cxn ang="0">
                  <a:pos x="3" y="18"/>
                </a:cxn>
                <a:cxn ang="0">
                  <a:pos x="5" y="19"/>
                </a:cxn>
                <a:cxn ang="0">
                  <a:pos x="2" y="1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9">
                  <a:moveTo>
                    <a:pt x="0" y="0"/>
                  </a:moveTo>
                  <a:lnTo>
                    <a:pt x="2" y="10"/>
                  </a:lnTo>
                  <a:lnTo>
                    <a:pt x="3" y="15"/>
                  </a:lnTo>
                  <a:lnTo>
                    <a:pt x="3" y="18"/>
                  </a:lnTo>
                  <a:lnTo>
                    <a:pt x="5" y="19"/>
                  </a:lnTo>
                  <a:lnTo>
                    <a:pt x="2" y="1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3" name="Freeform 231"/>
            <p:cNvSpPr>
              <a:spLocks/>
            </p:cNvSpPr>
            <p:nvPr/>
          </p:nvSpPr>
          <p:spPr bwMode="auto">
            <a:xfrm>
              <a:off x="4525963" y="3533776"/>
              <a:ext cx="11112" cy="10001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47"/>
                </a:cxn>
                <a:cxn ang="0">
                  <a:pos x="5" y="50"/>
                </a:cxn>
                <a:cxn ang="0">
                  <a:pos x="5" y="53"/>
                </a:cxn>
                <a:cxn ang="0">
                  <a:pos x="5" y="57"/>
                </a:cxn>
                <a:cxn ang="0">
                  <a:pos x="3" y="62"/>
                </a:cxn>
                <a:cxn ang="0">
                  <a:pos x="3" y="63"/>
                </a:cxn>
                <a:cxn ang="0">
                  <a:pos x="2" y="62"/>
                </a:cxn>
                <a:cxn ang="0">
                  <a:pos x="0" y="60"/>
                </a:cxn>
                <a:cxn ang="0">
                  <a:pos x="0" y="57"/>
                </a:cxn>
                <a:cxn ang="0">
                  <a:pos x="0" y="54"/>
                </a:cxn>
                <a:cxn ang="0">
                  <a:pos x="0" y="48"/>
                </a:cxn>
                <a:cxn ang="0">
                  <a:pos x="2" y="44"/>
                </a:cxn>
                <a:cxn ang="0">
                  <a:pos x="2" y="38"/>
                </a:cxn>
                <a:cxn ang="0">
                  <a:pos x="3" y="34"/>
                </a:cxn>
                <a:cxn ang="0">
                  <a:pos x="3" y="27"/>
                </a:cxn>
                <a:cxn ang="0">
                  <a:pos x="3" y="21"/>
                </a:cxn>
                <a:cxn ang="0">
                  <a:pos x="3" y="16"/>
                </a:cxn>
                <a:cxn ang="0">
                  <a:pos x="5" y="12"/>
                </a:cxn>
                <a:cxn ang="0">
                  <a:pos x="5" y="6"/>
                </a:cxn>
                <a:cxn ang="0">
                  <a:pos x="6" y="3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63">
                  <a:moveTo>
                    <a:pt x="7" y="0"/>
                  </a:moveTo>
                  <a:lnTo>
                    <a:pt x="3" y="47"/>
                  </a:lnTo>
                  <a:lnTo>
                    <a:pt x="5" y="50"/>
                  </a:lnTo>
                  <a:lnTo>
                    <a:pt x="5" y="53"/>
                  </a:lnTo>
                  <a:lnTo>
                    <a:pt x="5" y="57"/>
                  </a:lnTo>
                  <a:lnTo>
                    <a:pt x="3" y="62"/>
                  </a:lnTo>
                  <a:lnTo>
                    <a:pt x="3" y="63"/>
                  </a:lnTo>
                  <a:lnTo>
                    <a:pt x="2" y="62"/>
                  </a:lnTo>
                  <a:lnTo>
                    <a:pt x="0" y="60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2" y="44"/>
                  </a:lnTo>
                  <a:lnTo>
                    <a:pt x="2" y="38"/>
                  </a:lnTo>
                  <a:lnTo>
                    <a:pt x="3" y="34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3" y="16"/>
                  </a:lnTo>
                  <a:lnTo>
                    <a:pt x="5" y="12"/>
                  </a:lnTo>
                  <a:lnTo>
                    <a:pt x="5" y="6"/>
                  </a:lnTo>
                  <a:lnTo>
                    <a:pt x="6" y="3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4" name="Freeform 232"/>
            <p:cNvSpPr>
              <a:spLocks/>
            </p:cNvSpPr>
            <p:nvPr/>
          </p:nvSpPr>
          <p:spPr bwMode="auto">
            <a:xfrm>
              <a:off x="4572000" y="3387726"/>
              <a:ext cx="14287" cy="3016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8" y="3"/>
                </a:cxn>
                <a:cxn ang="0">
                  <a:pos x="6" y="9"/>
                </a:cxn>
                <a:cxn ang="0">
                  <a:pos x="3" y="12"/>
                </a:cxn>
                <a:cxn ang="0">
                  <a:pos x="2" y="15"/>
                </a:cxn>
                <a:cxn ang="0">
                  <a:pos x="2" y="18"/>
                </a:cxn>
                <a:cxn ang="0">
                  <a:pos x="2" y="19"/>
                </a:cxn>
                <a:cxn ang="0">
                  <a:pos x="0" y="19"/>
                </a:cxn>
                <a:cxn ang="0">
                  <a:pos x="2" y="15"/>
                </a:cxn>
                <a:cxn ang="0">
                  <a:pos x="3" y="10"/>
                </a:cxn>
                <a:cxn ang="0">
                  <a:pos x="5" y="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9" h="19">
                  <a:moveTo>
                    <a:pt x="9" y="0"/>
                  </a:moveTo>
                  <a:lnTo>
                    <a:pt x="8" y="3"/>
                  </a:lnTo>
                  <a:lnTo>
                    <a:pt x="6" y="9"/>
                  </a:lnTo>
                  <a:lnTo>
                    <a:pt x="3" y="12"/>
                  </a:lnTo>
                  <a:lnTo>
                    <a:pt x="2" y="15"/>
                  </a:lnTo>
                  <a:lnTo>
                    <a:pt x="2" y="18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3" y="10"/>
                  </a:lnTo>
                  <a:lnTo>
                    <a:pt x="5" y="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5" name="Freeform 233"/>
            <p:cNvSpPr>
              <a:spLocks/>
            </p:cNvSpPr>
            <p:nvPr/>
          </p:nvSpPr>
          <p:spPr bwMode="auto">
            <a:xfrm>
              <a:off x="4765675" y="3914776"/>
              <a:ext cx="57150" cy="635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" y="4"/>
                </a:cxn>
                <a:cxn ang="0">
                  <a:pos x="7" y="4"/>
                </a:cxn>
                <a:cxn ang="0">
                  <a:pos x="9" y="3"/>
                </a:cxn>
                <a:cxn ang="0">
                  <a:pos x="13" y="3"/>
                </a:cxn>
                <a:cxn ang="0">
                  <a:pos x="16" y="3"/>
                </a:cxn>
                <a:cxn ang="0">
                  <a:pos x="19" y="3"/>
                </a:cxn>
                <a:cxn ang="0">
                  <a:pos x="26" y="1"/>
                </a:cxn>
                <a:cxn ang="0">
                  <a:pos x="32" y="0"/>
                </a:cxn>
                <a:cxn ang="0">
                  <a:pos x="35" y="0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31" y="0"/>
                </a:cxn>
                <a:cxn ang="0">
                  <a:pos x="25" y="0"/>
                </a:cxn>
                <a:cxn ang="0">
                  <a:pos x="19" y="1"/>
                </a:cxn>
                <a:cxn ang="0">
                  <a:pos x="12" y="1"/>
                </a:cxn>
                <a:cxn ang="0">
                  <a:pos x="6" y="3"/>
                </a:cxn>
                <a:cxn ang="0">
                  <a:pos x="1" y="3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36" h="4">
                  <a:moveTo>
                    <a:pt x="0" y="4"/>
                  </a:moveTo>
                  <a:lnTo>
                    <a:pt x="1" y="4"/>
                  </a:lnTo>
                  <a:lnTo>
                    <a:pt x="7" y="4"/>
                  </a:lnTo>
                  <a:lnTo>
                    <a:pt x="9" y="3"/>
                  </a:lnTo>
                  <a:lnTo>
                    <a:pt x="13" y="3"/>
                  </a:lnTo>
                  <a:lnTo>
                    <a:pt x="16" y="3"/>
                  </a:lnTo>
                  <a:lnTo>
                    <a:pt x="19" y="3"/>
                  </a:lnTo>
                  <a:lnTo>
                    <a:pt x="26" y="1"/>
                  </a:lnTo>
                  <a:lnTo>
                    <a:pt x="32" y="0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19" y="1"/>
                  </a:lnTo>
                  <a:lnTo>
                    <a:pt x="12" y="1"/>
                  </a:lnTo>
                  <a:lnTo>
                    <a:pt x="6" y="3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6" name="Freeform 234"/>
            <p:cNvSpPr>
              <a:spLocks/>
            </p:cNvSpPr>
            <p:nvPr/>
          </p:nvSpPr>
          <p:spPr bwMode="auto">
            <a:xfrm>
              <a:off x="4610100" y="3916363"/>
              <a:ext cx="79375" cy="476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2"/>
                </a:cxn>
                <a:cxn ang="0">
                  <a:pos x="13" y="3"/>
                </a:cxn>
                <a:cxn ang="0">
                  <a:pos x="36" y="3"/>
                </a:cxn>
                <a:cxn ang="0">
                  <a:pos x="39" y="3"/>
                </a:cxn>
                <a:cxn ang="0">
                  <a:pos x="44" y="3"/>
                </a:cxn>
                <a:cxn ang="0">
                  <a:pos x="48" y="3"/>
                </a:cxn>
                <a:cxn ang="0">
                  <a:pos x="50" y="2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50" h="3">
                  <a:moveTo>
                    <a:pt x="1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7" y="2"/>
                  </a:lnTo>
                  <a:lnTo>
                    <a:pt x="13" y="3"/>
                  </a:lnTo>
                  <a:lnTo>
                    <a:pt x="36" y="3"/>
                  </a:lnTo>
                  <a:lnTo>
                    <a:pt x="39" y="3"/>
                  </a:lnTo>
                  <a:lnTo>
                    <a:pt x="44" y="3"/>
                  </a:lnTo>
                  <a:lnTo>
                    <a:pt x="48" y="3"/>
                  </a:lnTo>
                  <a:lnTo>
                    <a:pt x="50" y="2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" name="Freeform 235"/>
            <p:cNvSpPr>
              <a:spLocks/>
            </p:cNvSpPr>
            <p:nvPr/>
          </p:nvSpPr>
          <p:spPr bwMode="auto">
            <a:xfrm>
              <a:off x="4857750" y="3246438"/>
              <a:ext cx="42862" cy="57150"/>
            </a:xfrm>
            <a:custGeom>
              <a:avLst/>
              <a:gdLst/>
              <a:ahLst/>
              <a:cxnLst>
                <a:cxn ang="0">
                  <a:pos x="27" y="19"/>
                </a:cxn>
                <a:cxn ang="0">
                  <a:pos x="25" y="22"/>
                </a:cxn>
                <a:cxn ang="0">
                  <a:pos x="24" y="25"/>
                </a:cxn>
                <a:cxn ang="0">
                  <a:pos x="19" y="28"/>
                </a:cxn>
                <a:cxn ang="0">
                  <a:pos x="16" y="31"/>
                </a:cxn>
                <a:cxn ang="0">
                  <a:pos x="12" y="32"/>
                </a:cxn>
                <a:cxn ang="0">
                  <a:pos x="9" y="35"/>
                </a:cxn>
                <a:cxn ang="0">
                  <a:pos x="5" y="35"/>
                </a:cxn>
                <a:cxn ang="0">
                  <a:pos x="0" y="36"/>
                </a:cxn>
                <a:cxn ang="0">
                  <a:pos x="3" y="35"/>
                </a:cxn>
                <a:cxn ang="0">
                  <a:pos x="8" y="34"/>
                </a:cxn>
                <a:cxn ang="0">
                  <a:pos x="11" y="31"/>
                </a:cxn>
                <a:cxn ang="0">
                  <a:pos x="15" y="29"/>
                </a:cxn>
                <a:cxn ang="0">
                  <a:pos x="18" y="26"/>
                </a:cxn>
                <a:cxn ang="0">
                  <a:pos x="22" y="25"/>
                </a:cxn>
                <a:cxn ang="0">
                  <a:pos x="24" y="22"/>
                </a:cxn>
                <a:cxn ang="0">
                  <a:pos x="25" y="19"/>
                </a:cxn>
                <a:cxn ang="0">
                  <a:pos x="22" y="16"/>
                </a:cxn>
                <a:cxn ang="0">
                  <a:pos x="21" y="13"/>
                </a:cxn>
                <a:cxn ang="0">
                  <a:pos x="18" y="9"/>
                </a:cxn>
                <a:cxn ang="0">
                  <a:pos x="14" y="7"/>
                </a:cxn>
                <a:cxn ang="0">
                  <a:pos x="11" y="6"/>
                </a:cxn>
                <a:cxn ang="0">
                  <a:pos x="8" y="3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3"/>
                </a:cxn>
                <a:cxn ang="0">
                  <a:pos x="11" y="3"/>
                </a:cxn>
                <a:cxn ang="0">
                  <a:pos x="15" y="7"/>
                </a:cxn>
                <a:cxn ang="0">
                  <a:pos x="19" y="9"/>
                </a:cxn>
                <a:cxn ang="0">
                  <a:pos x="24" y="12"/>
                </a:cxn>
                <a:cxn ang="0">
                  <a:pos x="25" y="16"/>
                </a:cxn>
                <a:cxn ang="0">
                  <a:pos x="27" y="19"/>
                </a:cxn>
                <a:cxn ang="0">
                  <a:pos x="27" y="19"/>
                </a:cxn>
              </a:cxnLst>
              <a:rect l="0" t="0" r="r" b="b"/>
              <a:pathLst>
                <a:path w="27" h="36">
                  <a:moveTo>
                    <a:pt x="27" y="19"/>
                  </a:moveTo>
                  <a:lnTo>
                    <a:pt x="25" y="22"/>
                  </a:lnTo>
                  <a:lnTo>
                    <a:pt x="24" y="25"/>
                  </a:lnTo>
                  <a:lnTo>
                    <a:pt x="19" y="28"/>
                  </a:lnTo>
                  <a:lnTo>
                    <a:pt x="16" y="31"/>
                  </a:lnTo>
                  <a:lnTo>
                    <a:pt x="12" y="32"/>
                  </a:lnTo>
                  <a:lnTo>
                    <a:pt x="9" y="35"/>
                  </a:lnTo>
                  <a:lnTo>
                    <a:pt x="5" y="35"/>
                  </a:lnTo>
                  <a:lnTo>
                    <a:pt x="0" y="36"/>
                  </a:lnTo>
                  <a:lnTo>
                    <a:pt x="3" y="35"/>
                  </a:lnTo>
                  <a:lnTo>
                    <a:pt x="8" y="34"/>
                  </a:lnTo>
                  <a:lnTo>
                    <a:pt x="11" y="31"/>
                  </a:lnTo>
                  <a:lnTo>
                    <a:pt x="15" y="29"/>
                  </a:lnTo>
                  <a:lnTo>
                    <a:pt x="18" y="26"/>
                  </a:lnTo>
                  <a:lnTo>
                    <a:pt x="22" y="25"/>
                  </a:lnTo>
                  <a:lnTo>
                    <a:pt x="24" y="22"/>
                  </a:lnTo>
                  <a:lnTo>
                    <a:pt x="25" y="19"/>
                  </a:lnTo>
                  <a:lnTo>
                    <a:pt x="22" y="16"/>
                  </a:lnTo>
                  <a:lnTo>
                    <a:pt x="21" y="13"/>
                  </a:lnTo>
                  <a:lnTo>
                    <a:pt x="18" y="9"/>
                  </a:lnTo>
                  <a:lnTo>
                    <a:pt x="14" y="7"/>
                  </a:lnTo>
                  <a:lnTo>
                    <a:pt x="11" y="6"/>
                  </a:lnTo>
                  <a:lnTo>
                    <a:pt x="8" y="3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3"/>
                  </a:lnTo>
                  <a:lnTo>
                    <a:pt x="11" y="3"/>
                  </a:lnTo>
                  <a:lnTo>
                    <a:pt x="15" y="7"/>
                  </a:lnTo>
                  <a:lnTo>
                    <a:pt x="19" y="9"/>
                  </a:lnTo>
                  <a:lnTo>
                    <a:pt x="24" y="12"/>
                  </a:lnTo>
                  <a:lnTo>
                    <a:pt x="25" y="16"/>
                  </a:lnTo>
                  <a:lnTo>
                    <a:pt x="27" y="19"/>
                  </a:lnTo>
                  <a:lnTo>
                    <a:pt x="27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" name="Freeform 236"/>
            <p:cNvSpPr>
              <a:spLocks/>
            </p:cNvSpPr>
            <p:nvPr/>
          </p:nvSpPr>
          <p:spPr bwMode="auto">
            <a:xfrm>
              <a:off x="4559300" y="3311526"/>
              <a:ext cx="152400" cy="11113"/>
            </a:xfrm>
            <a:custGeom>
              <a:avLst/>
              <a:gdLst/>
              <a:ahLst/>
              <a:cxnLst>
                <a:cxn ang="0">
                  <a:pos x="96" y="6"/>
                </a:cxn>
                <a:cxn ang="0">
                  <a:pos x="82" y="6"/>
                </a:cxn>
                <a:cxn ang="0">
                  <a:pos x="0" y="0"/>
                </a:cxn>
                <a:cxn ang="0">
                  <a:pos x="14" y="3"/>
                </a:cxn>
                <a:cxn ang="0">
                  <a:pos x="39" y="4"/>
                </a:cxn>
                <a:cxn ang="0">
                  <a:pos x="41" y="4"/>
                </a:cxn>
                <a:cxn ang="0">
                  <a:pos x="44" y="4"/>
                </a:cxn>
                <a:cxn ang="0">
                  <a:pos x="48" y="4"/>
                </a:cxn>
                <a:cxn ang="0">
                  <a:pos x="52" y="6"/>
                </a:cxn>
                <a:cxn ang="0">
                  <a:pos x="57" y="6"/>
                </a:cxn>
                <a:cxn ang="0">
                  <a:pos x="63" y="6"/>
                </a:cxn>
                <a:cxn ang="0">
                  <a:pos x="68" y="6"/>
                </a:cxn>
                <a:cxn ang="0">
                  <a:pos x="74" y="7"/>
                </a:cxn>
                <a:cxn ang="0">
                  <a:pos x="79" y="7"/>
                </a:cxn>
                <a:cxn ang="0">
                  <a:pos x="83" y="7"/>
                </a:cxn>
                <a:cxn ang="0">
                  <a:pos x="87" y="7"/>
                </a:cxn>
                <a:cxn ang="0">
                  <a:pos x="92" y="7"/>
                </a:cxn>
                <a:cxn ang="0">
                  <a:pos x="96" y="6"/>
                </a:cxn>
                <a:cxn ang="0">
                  <a:pos x="96" y="6"/>
                </a:cxn>
                <a:cxn ang="0">
                  <a:pos x="96" y="6"/>
                </a:cxn>
              </a:cxnLst>
              <a:rect l="0" t="0" r="r" b="b"/>
              <a:pathLst>
                <a:path w="96" h="7">
                  <a:moveTo>
                    <a:pt x="96" y="6"/>
                  </a:moveTo>
                  <a:lnTo>
                    <a:pt x="82" y="6"/>
                  </a:lnTo>
                  <a:lnTo>
                    <a:pt x="0" y="0"/>
                  </a:lnTo>
                  <a:lnTo>
                    <a:pt x="14" y="3"/>
                  </a:lnTo>
                  <a:lnTo>
                    <a:pt x="39" y="4"/>
                  </a:lnTo>
                  <a:lnTo>
                    <a:pt x="41" y="4"/>
                  </a:lnTo>
                  <a:lnTo>
                    <a:pt x="44" y="4"/>
                  </a:lnTo>
                  <a:lnTo>
                    <a:pt x="48" y="4"/>
                  </a:lnTo>
                  <a:lnTo>
                    <a:pt x="52" y="6"/>
                  </a:lnTo>
                  <a:lnTo>
                    <a:pt x="57" y="6"/>
                  </a:lnTo>
                  <a:lnTo>
                    <a:pt x="63" y="6"/>
                  </a:lnTo>
                  <a:lnTo>
                    <a:pt x="68" y="6"/>
                  </a:lnTo>
                  <a:lnTo>
                    <a:pt x="74" y="7"/>
                  </a:lnTo>
                  <a:lnTo>
                    <a:pt x="79" y="7"/>
                  </a:lnTo>
                  <a:lnTo>
                    <a:pt x="83" y="7"/>
                  </a:lnTo>
                  <a:lnTo>
                    <a:pt x="87" y="7"/>
                  </a:lnTo>
                  <a:lnTo>
                    <a:pt x="92" y="7"/>
                  </a:lnTo>
                  <a:lnTo>
                    <a:pt x="96" y="6"/>
                  </a:lnTo>
                  <a:lnTo>
                    <a:pt x="96" y="6"/>
                  </a:lnTo>
                  <a:lnTo>
                    <a:pt x="96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9" name="Freeform 237"/>
            <p:cNvSpPr>
              <a:spLocks/>
            </p:cNvSpPr>
            <p:nvPr/>
          </p:nvSpPr>
          <p:spPr bwMode="auto">
            <a:xfrm>
              <a:off x="4506913" y="3217863"/>
              <a:ext cx="53975" cy="28575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0" y="0"/>
                </a:cxn>
                <a:cxn ang="0">
                  <a:pos x="27" y="2"/>
                </a:cxn>
                <a:cxn ang="0">
                  <a:pos x="21" y="5"/>
                </a:cxn>
                <a:cxn ang="0">
                  <a:pos x="17" y="6"/>
                </a:cxn>
                <a:cxn ang="0">
                  <a:pos x="11" y="9"/>
                </a:cxn>
                <a:cxn ang="0">
                  <a:pos x="6" y="12"/>
                </a:cxn>
                <a:cxn ang="0">
                  <a:pos x="2" y="15"/>
                </a:cxn>
                <a:cxn ang="0">
                  <a:pos x="0" y="18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34" h="18">
                  <a:moveTo>
                    <a:pt x="34" y="0"/>
                  </a:moveTo>
                  <a:lnTo>
                    <a:pt x="30" y="0"/>
                  </a:lnTo>
                  <a:lnTo>
                    <a:pt x="27" y="2"/>
                  </a:lnTo>
                  <a:lnTo>
                    <a:pt x="21" y="5"/>
                  </a:lnTo>
                  <a:lnTo>
                    <a:pt x="17" y="6"/>
                  </a:lnTo>
                  <a:lnTo>
                    <a:pt x="11" y="9"/>
                  </a:lnTo>
                  <a:lnTo>
                    <a:pt x="6" y="12"/>
                  </a:lnTo>
                  <a:lnTo>
                    <a:pt x="2" y="15"/>
                  </a:lnTo>
                  <a:lnTo>
                    <a:pt x="0" y="18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0" name="Freeform 238"/>
            <p:cNvSpPr>
              <a:spLocks/>
            </p:cNvSpPr>
            <p:nvPr/>
          </p:nvSpPr>
          <p:spPr bwMode="auto">
            <a:xfrm>
              <a:off x="4540250" y="3325813"/>
              <a:ext cx="44450" cy="79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10" y="1"/>
                </a:cxn>
                <a:cxn ang="0">
                  <a:pos x="13" y="1"/>
                </a:cxn>
                <a:cxn ang="0">
                  <a:pos x="17" y="1"/>
                </a:cxn>
                <a:cxn ang="0">
                  <a:pos x="20" y="3"/>
                </a:cxn>
                <a:cxn ang="0">
                  <a:pos x="23" y="4"/>
                </a:cxn>
                <a:cxn ang="0">
                  <a:pos x="28" y="5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8" h="5">
                  <a:moveTo>
                    <a:pt x="0" y="1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3" y="1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4"/>
                  </a:lnTo>
                  <a:lnTo>
                    <a:pt x="28" y="5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1" name="Freeform 239"/>
            <p:cNvSpPr>
              <a:spLocks/>
            </p:cNvSpPr>
            <p:nvPr/>
          </p:nvSpPr>
          <p:spPr bwMode="auto">
            <a:xfrm>
              <a:off x="4730750" y="3343276"/>
              <a:ext cx="53975" cy="476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10" y="3"/>
                </a:cxn>
                <a:cxn ang="0">
                  <a:pos x="16" y="3"/>
                </a:cxn>
                <a:cxn ang="0">
                  <a:pos x="20" y="2"/>
                </a:cxn>
                <a:cxn ang="0">
                  <a:pos x="25" y="2"/>
                </a:cxn>
                <a:cxn ang="0">
                  <a:pos x="28" y="2"/>
                </a:cxn>
                <a:cxn ang="0">
                  <a:pos x="31" y="2"/>
                </a:cxn>
                <a:cxn ang="0">
                  <a:pos x="32" y="0"/>
                </a:cxn>
                <a:cxn ang="0">
                  <a:pos x="34" y="0"/>
                </a:cxn>
                <a:cxn ang="0">
                  <a:pos x="31" y="0"/>
                </a:cxn>
                <a:cxn ang="0">
                  <a:pos x="26" y="0"/>
                </a:cxn>
                <a:cxn ang="0">
                  <a:pos x="23" y="0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3" y="2"/>
                </a:cxn>
                <a:cxn ang="0">
                  <a:pos x="7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4" h="3">
                  <a:moveTo>
                    <a:pt x="0" y="3"/>
                  </a:moveTo>
                  <a:lnTo>
                    <a:pt x="1" y="3"/>
                  </a:lnTo>
                  <a:lnTo>
                    <a:pt x="4" y="3"/>
                  </a:lnTo>
                  <a:lnTo>
                    <a:pt x="10" y="3"/>
                  </a:lnTo>
                  <a:lnTo>
                    <a:pt x="16" y="3"/>
                  </a:lnTo>
                  <a:lnTo>
                    <a:pt x="20" y="2"/>
                  </a:lnTo>
                  <a:lnTo>
                    <a:pt x="25" y="2"/>
                  </a:lnTo>
                  <a:lnTo>
                    <a:pt x="28" y="2"/>
                  </a:lnTo>
                  <a:lnTo>
                    <a:pt x="31" y="2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7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2" name="Freeform 240"/>
            <p:cNvSpPr>
              <a:spLocks/>
            </p:cNvSpPr>
            <p:nvPr/>
          </p:nvSpPr>
          <p:spPr bwMode="auto">
            <a:xfrm>
              <a:off x="4865688" y="3317876"/>
              <a:ext cx="22225" cy="952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0" y="2"/>
                </a:cxn>
                <a:cxn ang="0">
                  <a:pos x="7" y="3"/>
                </a:cxn>
                <a:cxn ang="0">
                  <a:pos x="3" y="5"/>
                </a:cxn>
                <a:cxn ang="0">
                  <a:pos x="0" y="6"/>
                </a:cxn>
                <a:cxn ang="0">
                  <a:pos x="3" y="6"/>
                </a:cxn>
                <a:cxn ang="0">
                  <a:pos x="7" y="5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4" h="6">
                  <a:moveTo>
                    <a:pt x="14" y="0"/>
                  </a:moveTo>
                  <a:lnTo>
                    <a:pt x="10" y="2"/>
                  </a:lnTo>
                  <a:lnTo>
                    <a:pt x="7" y="3"/>
                  </a:lnTo>
                  <a:lnTo>
                    <a:pt x="3" y="5"/>
                  </a:lnTo>
                  <a:lnTo>
                    <a:pt x="0" y="6"/>
                  </a:lnTo>
                  <a:lnTo>
                    <a:pt x="3" y="6"/>
                  </a:lnTo>
                  <a:lnTo>
                    <a:pt x="7" y="5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3" name="Freeform 241"/>
            <p:cNvSpPr>
              <a:spLocks/>
            </p:cNvSpPr>
            <p:nvPr/>
          </p:nvSpPr>
          <p:spPr bwMode="auto">
            <a:xfrm>
              <a:off x="4892675" y="3276601"/>
              <a:ext cx="30162" cy="39688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8" y="4"/>
                </a:cxn>
                <a:cxn ang="0">
                  <a:pos x="16" y="7"/>
                </a:cxn>
                <a:cxn ang="0">
                  <a:pos x="15" y="12"/>
                </a:cxn>
                <a:cxn ang="0">
                  <a:pos x="12" y="16"/>
                </a:cxn>
                <a:cxn ang="0">
                  <a:pos x="9" y="17"/>
                </a:cxn>
                <a:cxn ang="0">
                  <a:pos x="6" y="20"/>
                </a:cxn>
                <a:cxn ang="0">
                  <a:pos x="2" y="22"/>
                </a:cxn>
                <a:cxn ang="0">
                  <a:pos x="0" y="25"/>
                </a:cxn>
                <a:cxn ang="0">
                  <a:pos x="6" y="19"/>
                </a:cxn>
                <a:cxn ang="0">
                  <a:pos x="12" y="13"/>
                </a:cxn>
                <a:cxn ang="0">
                  <a:pos x="14" y="9"/>
                </a:cxn>
                <a:cxn ang="0">
                  <a:pos x="16" y="6"/>
                </a:cxn>
                <a:cxn ang="0">
                  <a:pos x="18" y="3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" h="25">
                  <a:moveTo>
                    <a:pt x="19" y="0"/>
                  </a:moveTo>
                  <a:lnTo>
                    <a:pt x="18" y="4"/>
                  </a:lnTo>
                  <a:lnTo>
                    <a:pt x="16" y="7"/>
                  </a:lnTo>
                  <a:lnTo>
                    <a:pt x="15" y="12"/>
                  </a:lnTo>
                  <a:lnTo>
                    <a:pt x="12" y="16"/>
                  </a:lnTo>
                  <a:lnTo>
                    <a:pt x="9" y="17"/>
                  </a:lnTo>
                  <a:lnTo>
                    <a:pt x="6" y="20"/>
                  </a:lnTo>
                  <a:lnTo>
                    <a:pt x="2" y="22"/>
                  </a:lnTo>
                  <a:lnTo>
                    <a:pt x="0" y="25"/>
                  </a:lnTo>
                  <a:lnTo>
                    <a:pt x="6" y="19"/>
                  </a:lnTo>
                  <a:lnTo>
                    <a:pt x="12" y="13"/>
                  </a:lnTo>
                  <a:lnTo>
                    <a:pt x="14" y="9"/>
                  </a:lnTo>
                  <a:lnTo>
                    <a:pt x="16" y="6"/>
                  </a:lnTo>
                  <a:lnTo>
                    <a:pt x="18" y="3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4" name="Freeform 242"/>
            <p:cNvSpPr>
              <a:spLocks/>
            </p:cNvSpPr>
            <p:nvPr/>
          </p:nvSpPr>
          <p:spPr bwMode="auto">
            <a:xfrm>
              <a:off x="4414838" y="3627438"/>
              <a:ext cx="23812" cy="101600"/>
            </a:xfrm>
            <a:custGeom>
              <a:avLst/>
              <a:gdLst/>
              <a:ahLst/>
              <a:cxnLst>
                <a:cxn ang="0">
                  <a:pos x="10" y="45"/>
                </a:cxn>
                <a:cxn ang="0">
                  <a:pos x="15" y="64"/>
                </a:cxn>
                <a:cxn ang="0">
                  <a:pos x="13" y="60"/>
                </a:cxn>
                <a:cxn ang="0">
                  <a:pos x="10" y="54"/>
                </a:cxn>
                <a:cxn ang="0">
                  <a:pos x="10" y="49"/>
                </a:cxn>
                <a:cxn ang="0">
                  <a:pos x="9" y="46"/>
                </a:cxn>
                <a:cxn ang="0">
                  <a:pos x="7" y="44"/>
                </a:cxn>
                <a:cxn ang="0">
                  <a:pos x="7" y="39"/>
                </a:cxn>
                <a:cxn ang="0">
                  <a:pos x="6" y="35"/>
                </a:cxn>
                <a:cxn ang="0">
                  <a:pos x="4" y="32"/>
                </a:cxn>
                <a:cxn ang="0">
                  <a:pos x="4" y="27"/>
                </a:cxn>
                <a:cxn ang="0">
                  <a:pos x="3" y="25"/>
                </a:cxn>
                <a:cxn ang="0">
                  <a:pos x="3" y="20"/>
                </a:cxn>
                <a:cxn ang="0">
                  <a:pos x="1" y="17"/>
                </a:cxn>
                <a:cxn ang="0">
                  <a:pos x="1" y="14"/>
                </a:cxn>
                <a:cxn ang="0">
                  <a:pos x="1" y="13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6"/>
                </a:cxn>
                <a:cxn ang="0">
                  <a:pos x="4" y="11"/>
                </a:cxn>
                <a:cxn ang="0">
                  <a:pos x="4" y="17"/>
                </a:cxn>
                <a:cxn ang="0">
                  <a:pos x="4" y="23"/>
                </a:cxn>
                <a:cxn ang="0">
                  <a:pos x="6" y="27"/>
                </a:cxn>
                <a:cxn ang="0">
                  <a:pos x="7" y="33"/>
                </a:cxn>
                <a:cxn ang="0">
                  <a:pos x="9" y="39"/>
                </a:cxn>
                <a:cxn ang="0">
                  <a:pos x="10" y="45"/>
                </a:cxn>
                <a:cxn ang="0">
                  <a:pos x="10" y="45"/>
                </a:cxn>
              </a:cxnLst>
              <a:rect l="0" t="0" r="r" b="b"/>
              <a:pathLst>
                <a:path w="15" h="64">
                  <a:moveTo>
                    <a:pt x="10" y="45"/>
                  </a:moveTo>
                  <a:lnTo>
                    <a:pt x="15" y="64"/>
                  </a:lnTo>
                  <a:lnTo>
                    <a:pt x="13" y="60"/>
                  </a:lnTo>
                  <a:lnTo>
                    <a:pt x="10" y="54"/>
                  </a:lnTo>
                  <a:lnTo>
                    <a:pt x="10" y="49"/>
                  </a:lnTo>
                  <a:lnTo>
                    <a:pt x="9" y="46"/>
                  </a:lnTo>
                  <a:lnTo>
                    <a:pt x="7" y="44"/>
                  </a:lnTo>
                  <a:lnTo>
                    <a:pt x="7" y="39"/>
                  </a:lnTo>
                  <a:lnTo>
                    <a:pt x="6" y="35"/>
                  </a:lnTo>
                  <a:lnTo>
                    <a:pt x="4" y="32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1" y="14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6"/>
                  </a:lnTo>
                  <a:lnTo>
                    <a:pt x="4" y="11"/>
                  </a:lnTo>
                  <a:lnTo>
                    <a:pt x="4" y="17"/>
                  </a:lnTo>
                  <a:lnTo>
                    <a:pt x="4" y="23"/>
                  </a:lnTo>
                  <a:lnTo>
                    <a:pt x="6" y="27"/>
                  </a:lnTo>
                  <a:lnTo>
                    <a:pt x="7" y="33"/>
                  </a:lnTo>
                  <a:lnTo>
                    <a:pt x="9" y="39"/>
                  </a:lnTo>
                  <a:lnTo>
                    <a:pt x="10" y="45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5" name="Freeform 243"/>
            <p:cNvSpPr>
              <a:spLocks/>
            </p:cNvSpPr>
            <p:nvPr/>
          </p:nvSpPr>
          <p:spPr bwMode="auto">
            <a:xfrm>
              <a:off x="4416425" y="3446463"/>
              <a:ext cx="12700" cy="66675"/>
            </a:xfrm>
            <a:custGeom>
              <a:avLst/>
              <a:gdLst/>
              <a:ahLst/>
              <a:cxnLst>
                <a:cxn ang="0">
                  <a:pos x="3" y="32"/>
                </a:cxn>
                <a:cxn ang="0">
                  <a:pos x="0" y="42"/>
                </a:cxn>
                <a:cxn ang="0">
                  <a:pos x="2" y="39"/>
                </a:cxn>
                <a:cxn ang="0">
                  <a:pos x="3" y="32"/>
                </a:cxn>
                <a:cxn ang="0">
                  <a:pos x="3" y="27"/>
                </a:cxn>
                <a:cxn ang="0">
                  <a:pos x="5" y="25"/>
                </a:cxn>
                <a:cxn ang="0">
                  <a:pos x="5" y="20"/>
                </a:cxn>
                <a:cxn ang="0">
                  <a:pos x="6" y="16"/>
                </a:cxn>
                <a:cxn ang="0">
                  <a:pos x="6" y="11"/>
                </a:cxn>
                <a:cxn ang="0">
                  <a:pos x="8" y="7"/>
                </a:cxn>
                <a:cxn ang="0">
                  <a:pos x="8" y="3"/>
                </a:cxn>
                <a:cxn ang="0">
                  <a:pos x="8" y="0"/>
                </a:cxn>
                <a:cxn ang="0">
                  <a:pos x="3" y="32"/>
                </a:cxn>
                <a:cxn ang="0">
                  <a:pos x="3" y="32"/>
                </a:cxn>
              </a:cxnLst>
              <a:rect l="0" t="0" r="r" b="b"/>
              <a:pathLst>
                <a:path w="8" h="42">
                  <a:moveTo>
                    <a:pt x="3" y="32"/>
                  </a:moveTo>
                  <a:lnTo>
                    <a:pt x="0" y="42"/>
                  </a:lnTo>
                  <a:lnTo>
                    <a:pt x="2" y="39"/>
                  </a:lnTo>
                  <a:lnTo>
                    <a:pt x="3" y="32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5" y="20"/>
                  </a:lnTo>
                  <a:lnTo>
                    <a:pt x="6" y="16"/>
                  </a:lnTo>
                  <a:lnTo>
                    <a:pt x="6" y="11"/>
                  </a:lnTo>
                  <a:lnTo>
                    <a:pt x="8" y="7"/>
                  </a:lnTo>
                  <a:lnTo>
                    <a:pt x="8" y="3"/>
                  </a:lnTo>
                  <a:lnTo>
                    <a:pt x="8" y="0"/>
                  </a:lnTo>
                  <a:lnTo>
                    <a:pt x="3" y="32"/>
                  </a:lnTo>
                  <a:lnTo>
                    <a:pt x="3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6" name="Freeform 244"/>
            <p:cNvSpPr>
              <a:spLocks/>
            </p:cNvSpPr>
            <p:nvPr/>
          </p:nvSpPr>
          <p:spPr bwMode="auto">
            <a:xfrm>
              <a:off x="4411663" y="3717926"/>
              <a:ext cx="9525" cy="31750"/>
            </a:xfrm>
            <a:custGeom>
              <a:avLst/>
              <a:gdLst/>
              <a:ahLst/>
              <a:cxnLst>
                <a:cxn ang="0">
                  <a:pos x="6" y="20"/>
                </a:cxn>
                <a:cxn ang="0">
                  <a:pos x="6" y="14"/>
                </a:cxn>
                <a:cxn ang="0">
                  <a:pos x="5" y="10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6" y="20"/>
                </a:cxn>
                <a:cxn ang="0">
                  <a:pos x="6" y="20"/>
                </a:cxn>
              </a:cxnLst>
              <a:rect l="0" t="0" r="r" b="b"/>
              <a:pathLst>
                <a:path w="6" h="20">
                  <a:moveTo>
                    <a:pt x="6" y="20"/>
                  </a:moveTo>
                  <a:lnTo>
                    <a:pt x="6" y="14"/>
                  </a:lnTo>
                  <a:lnTo>
                    <a:pt x="5" y="10"/>
                  </a:lnTo>
                  <a:lnTo>
                    <a:pt x="2" y="3"/>
                  </a:lnTo>
                  <a:lnTo>
                    <a:pt x="0" y="0"/>
                  </a:lnTo>
                  <a:lnTo>
                    <a:pt x="6" y="20"/>
                  </a:lnTo>
                  <a:lnTo>
                    <a:pt x="6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" name="Freeform 245"/>
            <p:cNvSpPr>
              <a:spLocks/>
            </p:cNvSpPr>
            <p:nvPr/>
          </p:nvSpPr>
          <p:spPr bwMode="auto">
            <a:xfrm>
              <a:off x="4946650" y="3609976"/>
              <a:ext cx="23812" cy="100013"/>
            </a:xfrm>
            <a:custGeom>
              <a:avLst/>
              <a:gdLst/>
              <a:ahLst/>
              <a:cxnLst>
                <a:cxn ang="0">
                  <a:pos x="6" y="44"/>
                </a:cxn>
                <a:cxn ang="0">
                  <a:pos x="0" y="63"/>
                </a:cxn>
                <a:cxn ang="0">
                  <a:pos x="3" y="59"/>
                </a:cxn>
                <a:cxn ang="0">
                  <a:pos x="6" y="55"/>
                </a:cxn>
                <a:cxn ang="0">
                  <a:pos x="6" y="50"/>
                </a:cxn>
                <a:cxn ang="0">
                  <a:pos x="7" y="46"/>
                </a:cxn>
                <a:cxn ang="0">
                  <a:pos x="7" y="43"/>
                </a:cxn>
                <a:cxn ang="0">
                  <a:pos x="9" y="40"/>
                </a:cxn>
                <a:cxn ang="0">
                  <a:pos x="10" y="34"/>
                </a:cxn>
                <a:cxn ang="0">
                  <a:pos x="10" y="31"/>
                </a:cxn>
                <a:cxn ang="0">
                  <a:pos x="10" y="27"/>
                </a:cxn>
                <a:cxn ang="0">
                  <a:pos x="12" y="24"/>
                </a:cxn>
                <a:cxn ang="0">
                  <a:pos x="13" y="18"/>
                </a:cxn>
                <a:cxn ang="0">
                  <a:pos x="15" y="14"/>
                </a:cxn>
                <a:cxn ang="0">
                  <a:pos x="15" y="11"/>
                </a:cxn>
                <a:cxn ang="0">
                  <a:pos x="15" y="6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6"/>
                </a:cxn>
                <a:cxn ang="0">
                  <a:pos x="12" y="12"/>
                </a:cxn>
                <a:cxn ang="0">
                  <a:pos x="10" y="17"/>
                </a:cxn>
                <a:cxn ang="0">
                  <a:pos x="10" y="22"/>
                </a:cxn>
                <a:cxn ang="0">
                  <a:pos x="9" y="28"/>
                </a:cxn>
                <a:cxn ang="0">
                  <a:pos x="7" y="34"/>
                </a:cxn>
                <a:cxn ang="0">
                  <a:pos x="6" y="40"/>
                </a:cxn>
                <a:cxn ang="0">
                  <a:pos x="6" y="44"/>
                </a:cxn>
                <a:cxn ang="0">
                  <a:pos x="6" y="44"/>
                </a:cxn>
              </a:cxnLst>
              <a:rect l="0" t="0" r="r" b="b"/>
              <a:pathLst>
                <a:path w="15" h="63">
                  <a:moveTo>
                    <a:pt x="6" y="44"/>
                  </a:moveTo>
                  <a:lnTo>
                    <a:pt x="0" y="63"/>
                  </a:lnTo>
                  <a:lnTo>
                    <a:pt x="3" y="59"/>
                  </a:lnTo>
                  <a:lnTo>
                    <a:pt x="6" y="55"/>
                  </a:lnTo>
                  <a:lnTo>
                    <a:pt x="6" y="50"/>
                  </a:lnTo>
                  <a:lnTo>
                    <a:pt x="7" y="46"/>
                  </a:lnTo>
                  <a:lnTo>
                    <a:pt x="7" y="43"/>
                  </a:lnTo>
                  <a:lnTo>
                    <a:pt x="9" y="40"/>
                  </a:lnTo>
                  <a:lnTo>
                    <a:pt x="10" y="34"/>
                  </a:lnTo>
                  <a:lnTo>
                    <a:pt x="10" y="31"/>
                  </a:lnTo>
                  <a:lnTo>
                    <a:pt x="10" y="27"/>
                  </a:lnTo>
                  <a:lnTo>
                    <a:pt x="12" y="24"/>
                  </a:lnTo>
                  <a:lnTo>
                    <a:pt x="13" y="18"/>
                  </a:lnTo>
                  <a:lnTo>
                    <a:pt x="15" y="14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0" y="17"/>
                  </a:lnTo>
                  <a:lnTo>
                    <a:pt x="10" y="22"/>
                  </a:lnTo>
                  <a:lnTo>
                    <a:pt x="9" y="28"/>
                  </a:lnTo>
                  <a:lnTo>
                    <a:pt x="7" y="34"/>
                  </a:lnTo>
                  <a:lnTo>
                    <a:pt x="6" y="40"/>
                  </a:lnTo>
                  <a:lnTo>
                    <a:pt x="6" y="44"/>
                  </a:lnTo>
                  <a:lnTo>
                    <a:pt x="6" y="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" name="Freeform 246"/>
            <p:cNvSpPr>
              <a:spLocks/>
            </p:cNvSpPr>
            <p:nvPr/>
          </p:nvSpPr>
          <p:spPr bwMode="auto">
            <a:xfrm>
              <a:off x="4956175" y="3433763"/>
              <a:ext cx="14287" cy="65088"/>
            </a:xfrm>
            <a:custGeom>
              <a:avLst/>
              <a:gdLst/>
              <a:ahLst/>
              <a:cxnLst>
                <a:cxn ang="0">
                  <a:pos x="7" y="31"/>
                </a:cxn>
                <a:cxn ang="0">
                  <a:pos x="9" y="41"/>
                </a:cxn>
                <a:cxn ang="0">
                  <a:pos x="7" y="41"/>
                </a:cxn>
                <a:cxn ang="0">
                  <a:pos x="6" y="38"/>
                </a:cxn>
                <a:cxn ang="0">
                  <a:pos x="4" y="34"/>
                </a:cxn>
                <a:cxn ang="0">
                  <a:pos x="4" y="31"/>
                </a:cxn>
                <a:cxn ang="0">
                  <a:pos x="4" y="28"/>
                </a:cxn>
                <a:cxn ang="0">
                  <a:pos x="4" y="25"/>
                </a:cxn>
                <a:cxn ang="0">
                  <a:pos x="3" y="19"/>
                </a:cxn>
                <a:cxn ang="0">
                  <a:pos x="1" y="15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7" y="31"/>
                </a:cxn>
                <a:cxn ang="0">
                  <a:pos x="7" y="31"/>
                </a:cxn>
              </a:cxnLst>
              <a:rect l="0" t="0" r="r" b="b"/>
              <a:pathLst>
                <a:path w="9" h="41">
                  <a:moveTo>
                    <a:pt x="7" y="31"/>
                  </a:moveTo>
                  <a:lnTo>
                    <a:pt x="9" y="41"/>
                  </a:lnTo>
                  <a:lnTo>
                    <a:pt x="7" y="41"/>
                  </a:lnTo>
                  <a:lnTo>
                    <a:pt x="6" y="38"/>
                  </a:lnTo>
                  <a:lnTo>
                    <a:pt x="4" y="34"/>
                  </a:lnTo>
                  <a:lnTo>
                    <a:pt x="4" y="31"/>
                  </a:lnTo>
                  <a:lnTo>
                    <a:pt x="4" y="28"/>
                  </a:lnTo>
                  <a:lnTo>
                    <a:pt x="4" y="25"/>
                  </a:lnTo>
                  <a:lnTo>
                    <a:pt x="3" y="19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2"/>
                  </a:lnTo>
                  <a:lnTo>
                    <a:pt x="1" y="0"/>
                  </a:lnTo>
                  <a:lnTo>
                    <a:pt x="7" y="31"/>
                  </a:lnTo>
                  <a:lnTo>
                    <a:pt x="7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9" name="Freeform 247"/>
            <p:cNvSpPr>
              <a:spLocks/>
            </p:cNvSpPr>
            <p:nvPr/>
          </p:nvSpPr>
          <p:spPr bwMode="auto">
            <a:xfrm>
              <a:off x="4962525" y="3700463"/>
              <a:ext cx="9525" cy="28575"/>
            </a:xfrm>
            <a:custGeom>
              <a:avLst/>
              <a:gdLst/>
              <a:ahLst/>
              <a:cxnLst>
                <a:cxn ang="0">
                  <a:pos x="2" y="18"/>
                </a:cxn>
                <a:cxn ang="0">
                  <a:pos x="0" y="15"/>
                </a:cxn>
                <a:cxn ang="0">
                  <a:pos x="3" y="9"/>
                </a:cxn>
                <a:cxn ang="0">
                  <a:pos x="5" y="3"/>
                </a:cxn>
                <a:cxn ang="0">
                  <a:pos x="6" y="0"/>
                </a:cxn>
                <a:cxn ang="0">
                  <a:pos x="2" y="18"/>
                </a:cxn>
                <a:cxn ang="0">
                  <a:pos x="2" y="18"/>
                </a:cxn>
              </a:cxnLst>
              <a:rect l="0" t="0" r="r" b="b"/>
              <a:pathLst>
                <a:path w="6" h="18">
                  <a:moveTo>
                    <a:pt x="2" y="18"/>
                  </a:moveTo>
                  <a:lnTo>
                    <a:pt x="0" y="15"/>
                  </a:lnTo>
                  <a:lnTo>
                    <a:pt x="3" y="9"/>
                  </a:lnTo>
                  <a:lnTo>
                    <a:pt x="5" y="3"/>
                  </a:lnTo>
                  <a:lnTo>
                    <a:pt x="6" y="0"/>
                  </a:lnTo>
                  <a:lnTo>
                    <a:pt x="2" y="18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0" name="Freeform 248"/>
            <p:cNvSpPr>
              <a:spLocks/>
            </p:cNvSpPr>
            <p:nvPr/>
          </p:nvSpPr>
          <p:spPr bwMode="auto">
            <a:xfrm>
              <a:off x="4629150" y="3938588"/>
              <a:ext cx="6350" cy="476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3"/>
                </a:cxn>
                <a:cxn ang="0">
                  <a:pos x="4" y="1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1" name="Freeform 249"/>
            <p:cNvSpPr>
              <a:spLocks/>
            </p:cNvSpPr>
            <p:nvPr/>
          </p:nvSpPr>
          <p:spPr bwMode="auto">
            <a:xfrm>
              <a:off x="4598988" y="3935413"/>
              <a:ext cx="25400" cy="476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8" y="2"/>
                </a:cxn>
                <a:cxn ang="0">
                  <a:pos x="13" y="2"/>
                </a:cxn>
                <a:cxn ang="0">
                  <a:pos x="16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6" h="3">
                  <a:moveTo>
                    <a:pt x="0" y="2"/>
                  </a:moveTo>
                  <a:lnTo>
                    <a:pt x="2" y="0"/>
                  </a:lnTo>
                  <a:lnTo>
                    <a:pt x="8" y="2"/>
                  </a:lnTo>
                  <a:lnTo>
                    <a:pt x="13" y="2"/>
                  </a:lnTo>
                  <a:lnTo>
                    <a:pt x="16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2" name="Freeform 250"/>
            <p:cNvSpPr>
              <a:spLocks/>
            </p:cNvSpPr>
            <p:nvPr/>
          </p:nvSpPr>
          <p:spPr bwMode="auto">
            <a:xfrm>
              <a:off x="4781550" y="3944938"/>
              <a:ext cx="19050" cy="158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" y="0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3" y="0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0.05955 0.0044 L 0.10834 0.03773 L 0.14497 0.13333 L 0.14618 0.18102 " pathEditMode="relative" ptsTypes="AAAAA">
                                      <p:cBhvr>
                                        <p:cTn id="160" dur="500" fill="hold"/>
                                        <p:tgtEl>
                                          <p:spTgt spid="3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1.48148E-6 L 0.0809 0.00995 L 0.12291 0.05092 L 0.15468 0.13495 L 0.15208 0.1743 " pathEditMode="relative" ptsTypes="AAAAA">
                                      <p:cBhvr>
                                        <p:cTn id="162" dur="500" fill="hold"/>
                                        <p:tgtEl>
                                          <p:spTgt spid="3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1.48148E-6 L 0.07553 0.02384 L 0.11372 0.07384 L 0.13213 0.12708 L 0.13421 0.17662 " pathEditMode="relative" ptsTypes="AAAAA">
                                      <p:cBhvr>
                                        <p:cTn id="164" dur="1000" fill="hold"/>
                                        <p:tgtEl>
                                          <p:spTgt spid="3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-8.51852E-6 L 0.10659 0.01018 L 0.16076 0.08055 L 0.17152 0.11736 L 0.16944 0.16342 " pathEditMode="relative" ptsTypes="AAAAA">
                                      <p:cBhvr>
                                        <p:cTn id="166" dur="500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07 L 0.08698 0.0081 L 0.13576 0.04652 L 0.15208 0.1155 L 0.14913 0.15879 " pathEditMode="relative" ptsTypes="AAAAA">
                                      <p:cBhvr>
                                        <p:cTn id="168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24 L 0.06927 0.00648 L 0.11128 0.05601 L 0.13038 0.11319 L 0.12882 0.16597 " pathEditMode="relative" ptsTypes="AAAAA">
                                      <p:cBhvr>
                                        <p:cTn id="170" dur="500" fill="hold"/>
                                        <p:tgtEl>
                                          <p:spTgt spid="3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4.44444E-6 C 0.00226 0.00069 0.00122 0.00046 0.00313 0.00046 L 0.05695 0.00972 L 0.10122 0.05231 L 0.10955 0.11365 L 0.11094 0.1574 " pathEditMode="relative" ptsTypes="fAAAAA">
                                      <p:cBhvr>
                                        <p:cTn id="172" dur="1000" fill="hold"/>
                                        <p:tgtEl>
                                          <p:spTgt spid="3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0.10521 0.00046 L 0.16736 0.04421 L 0.18542 0.08796 L 0.17674 0.13912 " pathEditMode="relative" ptsTypes="AAAAA">
                                      <p:cBhvr>
                                        <p:cTn id="174" dur="500" fill="hold"/>
                                        <p:tgtEl>
                                          <p:spTgt spid="3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08958 0.00347 L 0.14687 0.03657 L 0.16146 0.11088 L 0.15989 0.14745 " pathEditMode="relative" ptsTypes="AAAAA">
                                      <p:cBhvr>
                                        <p:cTn id="176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023 L 0.06597 -0.00301 L 0.12552 0.03657 L 0.13715 0.10463 L 0.1375 0.14768 " pathEditMode="relative" ptsTypes="AAAAA">
                                      <p:cBhvr>
                                        <p:cTn id="178" dur="500" fill="hold"/>
                                        <p:tgtEl>
                                          <p:spTgt spid="3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0023 L 0.04827 0.00208 L 0.09583 0.0412 L 0.11354 0.10116 L 0.11684 0.14259 " pathEditMode="relative" ptsTypes="AAAAA">
                                      <p:cBhvr>
                                        <p:cTn id="180" dur="500" fill="hold"/>
                                        <p:tgtEl>
                                          <p:spTgt spid="3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2.59259E-6 L 0.10053 0.00069 L 0.15487 0.04629 L 0.1698 0.09213 L 0.16945 0.13565 " pathEditMode="relative" ptsTypes="AAAAA">
                                      <p:cBhvr>
                                        <p:cTn id="182" dur="1000" fill="hold"/>
                                        <p:tgtEl>
                                          <p:spTgt spid="3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93 L 0.0816 0.00023 L 0.13507 0.03912 L 0.15 0.09027 L 0.15122 0.13333 " pathEditMode="relative" ptsTypes="AAAAA">
                                      <p:cBhvr>
                                        <p:cTn id="184" dur="5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3 L 0.0717 0.00578 L 0.11371 0.03333 L 0.12829 0.08796 L 0.13073 0.13587 " pathEditMode="relative" ptsTypes="AAAAA">
                                      <p:cBhvr>
                                        <p:cTn id="186" dur="500" fill="hold"/>
                                        <p:tgtEl>
                                          <p:spTgt spid="3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4.81481E-6 L 0.04531 0.00462 L 0.09462 0.03472 L 0.1125 0.08518 L 0.11389 0.13819 " pathEditMode="relative" ptsTypes="AAAAA">
                                      <p:cBhvr>
                                        <p:cTn id="188" dur="500" fill="hold"/>
                                        <p:tgtEl>
                                          <p:spTgt spid="3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0023 L 0.10469 -0.00116 L 0.15834 0.03634 L 0.17466 0.07662 L 0.17622 0.12176 " pathEditMode="relative" ptsTypes="AAAAA">
                                      <p:cBhvr>
                                        <p:cTn id="190" dur="500" fill="hold"/>
                                        <p:tgtEl>
                                          <p:spTgt spid="3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3 L 0.09028 0.00231 L 0.14201 0.03287 L 0.15799 0.07708 L 0.16042 0.12662 " pathEditMode="relative" ptsTypes="AAAAA">
                                      <p:cBhvr>
                                        <p:cTn id="192" dur="500" fill="hold"/>
                                        <p:tgtEl>
                                          <p:spTgt spid="3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06667 0.00116 L 0.11893 0.03102 L 0.13455 0.08426 L 0.13733 0.12407 " pathEditMode="relative" ptsTypes="AAAAA">
                                      <p:cBhvr>
                                        <p:cTn id="194" dur="500" fill="hold"/>
                                        <p:tgtEl>
                                          <p:spTgt spid="3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1111E-6 L 0.04775 0.00254 L 0.0948 0.02407 L 0.11546 0.07384 L 0.11719 0.12037 " pathEditMode="relative" ptsTypes="AAAAA">
                                      <p:cBhvr>
                                        <p:cTn id="196" dur="500" fill="hold"/>
                                        <p:tgtEl>
                                          <p:spTgt spid="3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8.51852E-6 L 0.09462 -0.00115 L 0.15712 0.03056 L 0.16858 0.06204 L 0.17153 0.11204 " pathEditMode="relative" ptsTypes="AAAAA">
                                      <p:cBhvr>
                                        <p:cTn id="198" dur="500" fill="hold"/>
                                        <p:tgtEl>
                                          <p:spTgt spid="3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23 L 0.07795 0.00394 L 0.13247 0.03264 L 0.15035 0.07269 L 0.15087 0.11112 " pathEditMode="relative" ptsTypes="AAAAA">
                                      <p:cBhvr>
                                        <p:cTn id="200" dur="1000" fill="hold"/>
                                        <p:tgtEl>
                                          <p:spTgt spid="3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1.48148E-6 L 0.04531 0.00116 L 0.11301 0.02824 L 0.12864 0.06783 L 0.12847 0.10764 " pathEditMode="relative" ptsTypes="AAAAA">
                                      <p:cBhvr>
                                        <p:cTn id="202" dur="500" fill="hold"/>
                                        <p:tgtEl>
                                          <p:spTgt spid="3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23 L 0.04028 0.00255 L 0.09271 0.03125 L 0.11042 0.05625 L 0.11215 0.10996 " pathEditMode="relative" ptsTypes="AAAAA">
                                      <p:cBhvr>
                                        <p:cTn id="204" dur="500" fill="hold"/>
                                        <p:tgtEl>
                                          <p:spTgt spid="3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46 L 0.09879 -3.7037E-7 L 0.13316 0.01273 L 0.16424 0.03102 L 0.17535 0.08982 " pathEditMode="relative" ptsTypes="AAAAA">
                                      <p:cBhvr>
                                        <p:cTn id="206" dur="500" fill="hold"/>
                                        <p:tgtEl>
                                          <p:spTgt spid="3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46 L 0.09167 -0.00069 L 0.13507 0.02083 L 0.1566 0.05995 L 0.15764 0.09213 " pathEditMode="relative" ptsTypes="AAAAA">
                                      <p:cBhvr>
                                        <p:cTn id="208" dur="500" fill="hold"/>
                                        <p:tgtEl>
                                          <p:spTgt spid="3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046 L 0.05313 0.00116 L 0.11146 0.01551 L 0.13681 0.05162 L 0.13837 0.09537 " pathEditMode="relative" ptsTypes="AAAAA">
                                      <p:cBhvr>
                                        <p:cTn id="210" dur="500" fill="hold"/>
                                        <p:tgtEl>
                                          <p:spTgt spid="3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0.06945 0.00301 L 0.0974 0.02523 L 0.11754 0.04213 L 0.11684 0.09421 " pathEditMode="relative" ptsTypes="AAAAA">
                                      <p:cBhvr>
                                        <p:cTn id="212" dur="1000" fill="hold"/>
                                        <p:tgtEl>
                                          <p:spTgt spid="3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7.03704E-6 L 0.10104 7.03704E-6 L 0.13194 0.01112 L 0.16041 0.02987 L 0.16892 0.08404 " pathEditMode="relative" ptsTypes="AAAAA">
                                      <p:cBhvr>
                                        <p:cTn id="214" dur="500" fill="hold"/>
                                        <p:tgtEl>
                                          <p:spTgt spid="3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46 L 0.0868 0.00116 L 0.13177 0.02061 L 0.14583 0.04121 L 0.15226 0.08681 " pathEditMode="relative" ptsTypes="AAAAA">
                                      <p:cBhvr>
                                        <p:cTn id="216" dur="500" fill="hold"/>
                                        <p:tgtEl>
                                          <p:spTgt spid="3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46 L 0.0467 0.00209 L 0.09323 0.01204 L 0.12517 0.03334 L 0.12934 0.08334 " pathEditMode="relative" ptsTypes="AAAAA">
                                      <p:cBhvr>
                                        <p:cTn id="218" dur="500" fill="hold"/>
                                        <p:tgtEl>
                                          <p:spTgt spid="3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046 L 0.06077 0.00209 L 0.09393 0.01667 L 0.1125 0.04028 L 0.11424 0.08912 " pathEditMode="relative" ptsTypes="AAAAA">
                                      <p:cBhvr>
                                        <p:cTn id="220" dur="500" fill="hold"/>
                                        <p:tgtEl>
                                          <p:spTgt spid="3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0.11562 0.00231 L 0.15174 0.01597 L 0.17222 0.03102 L 0.17587 0.07129 " pathEditMode="relative" ptsTypes="AAAAA">
                                      <p:cBhvr>
                                        <p:cTn id="222" dur="500" fill="hold"/>
                                        <p:tgtEl>
                                          <p:spTgt spid="3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23 L 0.10243 -0.00208 L 0.14115 0.01273 L 0.15747 0.03866 L 0.15833 0.07361 " pathEditMode="relative" ptsTypes="AAAAA">
                                      <p:cBhvr>
                                        <p:cTn id="224" dur="1000" fill="hold"/>
                                        <p:tgtEl>
                                          <p:spTgt spid="3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23 L 0.09497 0.00417 L 0.12344 0.01574 L 0.13941 0.07616 " pathEditMode="relative" ptsTypes="AAAA">
                                      <p:cBhvr>
                                        <p:cTn id="226" dur="500" fill="hold"/>
                                        <p:tgtEl>
                                          <p:spTgt spid="3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4.44444E-6 L 0.07865 0.00232 L 0.11945 0.02894 L 0.11858 0.07014 " pathEditMode="relative" ptsTypes="AAAA">
                                      <p:cBhvr>
                                        <p:cTn id="228" dur="500" fill="hold"/>
                                        <p:tgtEl>
                                          <p:spTgt spid="3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000"/>
                            </p:stCondLst>
                            <p:childTnLst>
                              <p:par>
                                <p:cTn id="230" presetID="1" presetClass="exit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1896 L -0.00052 0.24514 " pathEditMode="relative" rAng="0" ptsTypes="AA">
                                      <p:cBhvr>
                                        <p:cTn id="311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2"/>
                                    </p:animMotion>
                                  </p:childTnLst>
                                </p:cTn>
                              </p:par>
                              <p:par>
                                <p:cTn id="3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0472E-6 L -0.02153 -0.19658 " pathEditMode="relative" rAng="0" ptsTypes="AA">
                                      <p:cBhvr>
                                        <p:cTn id="31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-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53 -0.19658 L -0.02413 -0.54649 " pathEditMode="relative" rAng="0" ptsTypes="AA">
                                      <p:cBhvr>
                                        <p:cTn id="31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75"/>
                                    </p:animMotion>
                                  </p:childTnLst>
                                </p:cTn>
                              </p:par>
                              <p:par>
                                <p:cTn id="3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3 0.24514 L 0.00069 0.54972 " pathEditMode="relative" rAng="0" ptsTypes="AA">
                                      <p:cBhvr>
                                        <p:cTn id="319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52"/>
                                    </p:animMotion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54972 L -0.00122 0.27752 " pathEditMode="relative" rAng="0" ptsTypes="AA">
                                      <p:cBhvr>
                                        <p:cTn id="325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36"/>
                                    </p:animMotion>
                                  </p:childTnLst>
                                </p:cTn>
                              </p:par>
                              <p:par>
                                <p:cTn id="3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65 -0.53354 L -0.02604 -0.25925 " pathEditMode="relative" rAng="0" ptsTypes="AA">
                                      <p:cBhvr>
                                        <p:cTn id="32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66 -0.26943 L -0.02327 -0.02961 " pathEditMode="relative" rAng="0" ptsTypes="AA">
                                      <p:cBhvr>
                                        <p:cTn id="331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3 0.24514 L 0.00086 0.47199 " pathEditMode="relative" rAng="0" ptsTypes="AA">
                                      <p:cBhvr>
                                        <p:cTn id="335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3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7" grpId="0"/>
      <p:bldP spid="3147" grpId="1"/>
      <p:bldP spid="3177" grpId="0" animBg="1"/>
      <p:bldP spid="3177" grpId="1" animBg="1"/>
      <p:bldP spid="3178" grpId="0" animBg="1"/>
      <p:bldP spid="3178" grpId="1" animBg="1"/>
      <p:bldP spid="3179" grpId="0" animBg="1"/>
      <p:bldP spid="3179" grpId="1" animBg="1"/>
      <p:bldP spid="3179" grpId="2" animBg="1"/>
      <p:bldP spid="3180" grpId="0" animBg="1"/>
      <p:bldP spid="3180" grpId="1" animBg="1"/>
      <p:bldP spid="3180" grpId="2" animBg="1"/>
      <p:bldP spid="3181" grpId="0" animBg="1"/>
      <p:bldP spid="3181" grpId="1" animBg="1"/>
      <p:bldP spid="3181" grpId="2" animBg="1"/>
      <p:bldP spid="3182" grpId="0" animBg="1"/>
      <p:bldP spid="3182" grpId="1" animBg="1"/>
      <p:bldP spid="3182" grpId="2" animBg="1"/>
      <p:bldP spid="3183" grpId="0" animBg="1"/>
      <p:bldP spid="3183" grpId="1" animBg="1"/>
      <p:bldP spid="3183" grpId="2" animBg="1"/>
      <p:bldP spid="3184" grpId="0" animBg="1"/>
      <p:bldP spid="3184" grpId="1" animBg="1"/>
      <p:bldP spid="3184" grpId="2" animBg="1"/>
      <p:bldP spid="3185" grpId="0" animBg="1"/>
      <p:bldP spid="3185" grpId="1" animBg="1"/>
      <p:bldP spid="3185" grpId="2" animBg="1"/>
      <p:bldP spid="3186" grpId="0" animBg="1"/>
      <p:bldP spid="3186" grpId="1" animBg="1"/>
      <p:bldP spid="3186" grpId="2" animBg="1"/>
      <p:bldP spid="3187" grpId="0" animBg="1"/>
      <p:bldP spid="3187" grpId="1" animBg="1"/>
      <p:bldP spid="3187" grpId="2" animBg="1"/>
      <p:bldP spid="3188" grpId="0" animBg="1"/>
      <p:bldP spid="3188" grpId="1" animBg="1"/>
      <p:bldP spid="3188" grpId="2" animBg="1"/>
      <p:bldP spid="3189" grpId="0" animBg="1"/>
      <p:bldP spid="3189" grpId="1" animBg="1"/>
      <p:bldP spid="3189" grpId="2" animBg="1"/>
      <p:bldP spid="3190" grpId="0" animBg="1"/>
      <p:bldP spid="3190" grpId="1" animBg="1"/>
      <p:bldP spid="3190" grpId="2" animBg="1"/>
      <p:bldP spid="3191" grpId="0" animBg="1"/>
      <p:bldP spid="3191" grpId="1" animBg="1"/>
      <p:bldP spid="3191" grpId="2" animBg="1"/>
      <p:bldP spid="3192" grpId="0" animBg="1"/>
      <p:bldP spid="3192" grpId="1" animBg="1"/>
      <p:bldP spid="3192" grpId="2" animBg="1"/>
      <p:bldP spid="3193" grpId="0" animBg="1"/>
      <p:bldP spid="3193" grpId="1" animBg="1"/>
      <p:bldP spid="3193" grpId="2" animBg="1"/>
      <p:bldP spid="3194" grpId="0" animBg="1"/>
      <p:bldP spid="3194" grpId="1" animBg="1"/>
      <p:bldP spid="3194" grpId="2" animBg="1"/>
      <p:bldP spid="3195" grpId="0" animBg="1"/>
      <p:bldP spid="3195" grpId="1" animBg="1"/>
      <p:bldP spid="3195" grpId="2" animBg="1"/>
      <p:bldP spid="3196" grpId="0" animBg="1"/>
      <p:bldP spid="3196" grpId="1" animBg="1"/>
      <p:bldP spid="3196" grpId="2" animBg="1"/>
      <p:bldP spid="3197" grpId="0" animBg="1"/>
      <p:bldP spid="3197" grpId="1" animBg="1"/>
      <p:bldP spid="3197" grpId="2" animBg="1"/>
      <p:bldP spid="3198" grpId="0" animBg="1"/>
      <p:bldP spid="3198" grpId="1" animBg="1"/>
      <p:bldP spid="3198" grpId="2" animBg="1"/>
      <p:bldP spid="3199" grpId="0" animBg="1"/>
      <p:bldP spid="3199" grpId="1" animBg="1"/>
      <p:bldP spid="3199" grpId="2" animBg="1"/>
      <p:bldP spid="3200" grpId="0" animBg="1"/>
      <p:bldP spid="3200" grpId="1" animBg="1"/>
      <p:bldP spid="3200" grpId="2" animBg="1"/>
      <p:bldP spid="3201" grpId="0" animBg="1"/>
      <p:bldP spid="3201" grpId="1" animBg="1"/>
      <p:bldP spid="3201" grpId="2" animBg="1"/>
      <p:bldP spid="3202" grpId="0" animBg="1"/>
      <p:bldP spid="3202" grpId="1" animBg="1"/>
      <p:bldP spid="3202" grpId="2" animBg="1"/>
      <p:bldP spid="3203" grpId="0" animBg="1"/>
      <p:bldP spid="3203" grpId="1" animBg="1"/>
      <p:bldP spid="3203" grpId="2" animBg="1"/>
      <p:bldP spid="3204" grpId="0" animBg="1"/>
      <p:bldP spid="3204" grpId="1" animBg="1"/>
      <p:bldP spid="3204" grpId="2" animBg="1"/>
      <p:bldP spid="3205" grpId="0" animBg="1"/>
      <p:bldP spid="3205" grpId="1" animBg="1"/>
      <p:bldP spid="3205" grpId="2" animBg="1"/>
      <p:bldP spid="3206" grpId="0" animBg="1"/>
      <p:bldP spid="3206" grpId="1" animBg="1"/>
      <p:bldP spid="3206" grpId="2" animBg="1"/>
      <p:bldP spid="3207" grpId="0" animBg="1"/>
      <p:bldP spid="3207" grpId="1" animBg="1"/>
      <p:bldP spid="3207" grpId="2" animBg="1"/>
      <p:bldP spid="3208" grpId="0" animBg="1"/>
      <p:bldP spid="3208" grpId="1" animBg="1"/>
      <p:bldP spid="3208" grpId="2" animBg="1"/>
      <p:bldP spid="3209" grpId="0" animBg="1"/>
      <p:bldP spid="3209" grpId="1" animBg="1"/>
      <p:bldP spid="3209" grpId="2" animBg="1"/>
      <p:bldP spid="3210" grpId="0" animBg="1"/>
      <p:bldP spid="3210" grpId="1" animBg="1"/>
      <p:bldP spid="3210" grpId="2" animBg="1"/>
      <p:bldP spid="3211" grpId="0" animBg="1"/>
      <p:bldP spid="3211" grpId="1" animBg="1"/>
      <p:bldP spid="3211" grpId="2" animBg="1"/>
      <p:bldP spid="3212" grpId="0" animBg="1"/>
      <p:bldP spid="3212" grpId="1" animBg="1"/>
      <p:bldP spid="3213" grpId="0" animBg="1"/>
      <p:bldP spid="3213" grpId="1" animBg="1"/>
      <p:bldP spid="3213" grpId="2" animBg="1"/>
      <p:bldP spid="3214" grpId="0" animBg="1"/>
      <p:bldP spid="3214" grpId="1" animBg="1"/>
      <p:bldP spid="3214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"The greatest poem of ancient or modern times"</a:t>
            </a:r>
            <a:endParaRPr lang="en-US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Lord Alfred Tennyson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"There is nothing written, I think, in the Bible or out of it, of equal literary merit"</a:t>
            </a:r>
            <a:endParaRPr lang="en-US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Thomas Carlisle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God is omnipotent 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Two immutable truths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197321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God is </a:t>
            </a:r>
            <a:r>
              <a:rPr lang="en-US" sz="3200" dirty="0" err="1" smtClean="0">
                <a:latin typeface="+mj-lt"/>
              </a:rPr>
              <a:t>omni</a:t>
            </a:r>
            <a:r>
              <a:rPr lang="en-US" sz="3200" dirty="0" smtClean="0">
                <a:latin typeface="+mj-lt"/>
              </a:rPr>
              <a:t>-benevolent 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1) Reciprocity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+mj-lt"/>
              </a:rPr>
              <a:t>Reasons we suffer</a:t>
            </a:r>
            <a:endParaRPr lang="en-US" sz="26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197321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2) Result of the Fall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701225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3) Manifest God’s glory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202669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4) Teach us lessons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8" grpId="0"/>
      <p:bldP spid="8" grpId="1"/>
      <p:bldP spid="8" grpId="2"/>
      <p:bldP spid="7" grpId="0"/>
      <p:bldP spid="7" grpId="1"/>
      <p:bldP spid="7" grpId="2"/>
      <p:bldP spid="9" grpId="0"/>
      <p:bldP spid="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Job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+mj-lt"/>
              </a:rPr>
              <a:t>Human Cast of Characters</a:t>
            </a:r>
            <a:endParaRPr lang="en-US" sz="26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197321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Mrs. Job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701225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Eliphaz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202669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Bildad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691825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Zophar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225225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Elihu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8" grpId="0"/>
      <p:bldP spid="8" grpId="1"/>
      <p:bldP spid="8" grpId="2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  <p:bldP spid="10" grpId="2"/>
      <p:bldP spid="12" grpId="0"/>
      <p:bldP spid="1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371600" y="68580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God vs. Satan (1-3)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1881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JOB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+mj-lt"/>
              </a:rPr>
              <a:t>Outline</a:t>
            </a:r>
            <a:endParaRPr lang="en-US" sz="26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1197321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</a:t>
            </a:r>
            <a:r>
              <a:rPr lang="en-US" sz="3200" baseline="30000" dirty="0" smtClean="0">
                <a:latin typeface="+mj-lt"/>
              </a:rPr>
              <a:t>st</a:t>
            </a:r>
            <a:r>
              <a:rPr lang="en-US" sz="3200" dirty="0" smtClean="0">
                <a:latin typeface="+mj-lt"/>
              </a:rPr>
              <a:t> Round (4-14)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1701225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</a:t>
            </a:r>
            <a:r>
              <a:rPr lang="en-US" sz="3200" baseline="30000" dirty="0" smtClean="0">
                <a:latin typeface="+mj-lt"/>
              </a:rPr>
              <a:t>nd</a:t>
            </a:r>
            <a:r>
              <a:rPr lang="en-US" sz="3200" dirty="0" smtClean="0">
                <a:latin typeface="+mj-lt"/>
              </a:rPr>
              <a:t> Round (15-21)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2202669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3</a:t>
            </a:r>
            <a:r>
              <a:rPr lang="en-US" sz="3200" baseline="30000" dirty="0" smtClean="0">
                <a:latin typeface="+mj-lt"/>
              </a:rPr>
              <a:t>rd</a:t>
            </a:r>
            <a:r>
              <a:rPr lang="en-US" sz="3200" dirty="0" smtClean="0">
                <a:latin typeface="+mj-lt"/>
              </a:rPr>
              <a:t> Round (22-37)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2691825"/>
            <a:ext cx="495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Job Meets the Lord (38-42)</a:t>
            </a:r>
            <a:endParaRPr lang="en-US" sz="32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722324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1226228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3400" y="1723104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2227008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IV.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" y="273091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8" grpId="0"/>
      <p:bldP spid="8" grpId="1"/>
      <p:bldP spid="7" grpId="0"/>
      <p:bldP spid="7" grpId="1"/>
      <p:bldP spid="9" grpId="0"/>
      <p:bldP spid="9" grpId="1"/>
      <p:bldP spid="10" grpId="0"/>
      <p:bldP spid="10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3958</TotalTime>
  <Words>183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123</cp:revision>
  <dcterms:created xsi:type="dcterms:W3CDTF">2009-07-30T12:43:55Z</dcterms:created>
  <dcterms:modified xsi:type="dcterms:W3CDTF">2009-08-03T17:14:36Z</dcterms:modified>
</cp:coreProperties>
</file>